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256" r:id="rId2"/>
    <p:sldId id="265" r:id="rId3"/>
    <p:sldId id="273" r:id="rId4"/>
    <p:sldId id="270" r:id="rId5"/>
    <p:sldId id="267" r:id="rId6"/>
    <p:sldId id="275" r:id="rId7"/>
    <p:sldId id="271" r:id="rId8"/>
    <p:sldId id="274" r:id="rId9"/>
    <p:sldId id="268" r:id="rId10"/>
    <p:sldId id="269" r:id="rId11"/>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3" autoAdjust="0"/>
    <p:restoredTop sz="80303" autoAdjust="0"/>
  </p:normalViewPr>
  <p:slideViewPr>
    <p:cSldViewPr snapToGrid="0">
      <p:cViewPr varScale="1">
        <p:scale>
          <a:sx n="74" d="100"/>
          <a:sy n="74" d="100"/>
        </p:scale>
        <p:origin x="48" y="576"/>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117" d="100"/>
          <a:sy n="117" d="100"/>
        </p:scale>
        <p:origin x="510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8-04T05:28:09.591"/>
    </inkml:context>
    <inkml:brush xml:id="br0">
      <inkml:brushProperty name="width" value="0.05" units="cm"/>
      <inkml:brushProperty name="height" value="0.05" units="cm"/>
      <inkml:brushProperty name="color" value="#E71224"/>
      <inkml:brushProperty name="ignorePressure" value="1"/>
    </inkml:brush>
  </inkml:definitions>
  <inkml:trace contextRef="#ctx0" brushRef="#br0">2810 75,'-521'-15,"446"11,-44-4,32 1,-8 4,-299-17,319 13,-314-1,286 9,75-1,-1 2,1 1,0 1,1 1,-1 2,1 1,0 1,-24 12,34-14,-35 17,1 2,-7 6,42-20,1 0,0 1,0 1,-4 6,4-4,-1-1,0 0,-7 3,5-4,1 0,1 1,0 0,1 2,1 0,1 0,0 1,-10 9,18-21,0 0,0-1,1 2,-1-1,1 0,1 1,-1 2,-23 60,9-21,-2-1,-8 12,15-34,1 0,2 1,0 1,2-1,1 2,1-1,2 1,0 0,2-1,1 24,2 370,-1-413,0 0,1 0,0 0,0 0,1 0,-1 0,2-1,0 1,-1-3,0-1,0 0,1 0,-1 0,1 0,0 0,0-1,1 1,-1-1,1 0,-1 0,1 0,0-1,2 2,5 1,0 1,0-2,0 0,1 0,10 2,18 1,5-1,-9-1,13 4,121 39,12 2,-143-42,0-1,1-2,30-1,276-4,-120-2,-221 2,52 0,50 7,23 3,0-6,24-6,-14 1,1472 1,-1562-1,0-3,0-1,-1-3,0-1,-1-3,17-7,-55 14,0 1,-1-2,0 1,0-1,0-1,-1 1,1-2,-2 1,4-4,3-3,0 2,7-6,-16 15,0 0,-1-1,0 0,0 0,0 0,0-1,-1 1,0-1,0 0,0 1,0-2,-1 1,0 0,0 0,1-4,5-14,0 1,2 1,0 0,2-1,4-9,6-16,-5 4,-2-2,-2 0,-2 0,-2-1,-2 0,-1-12,-5-156,-3 96,2 89,1 11,-1 0,-2-15,1 27,0 0,-1 0,1 0,-1 1,0-1,-1 0,1 1,-1 0,0-1,-2-1,-11-13,0 0,-2 1,-14-12,-64-48,43 35,11 12,-1 0,-40-20,73 48,1 0,-1 1,0 0,0 0,0 1,0 1,-1-1,-7-1,-123-25,42 7,-10 4,-31-7,19 3,69 15,30 5,0-2,1-1,0 0,-9-4,16 4,0 1,0 0,-13 0,-13-3,-9 0,-1 2,1 1,-46 5,10 0,-418-2,474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8" cy="513509"/>
          </a:xfrm>
          <a:prstGeom prst="rect">
            <a:avLst/>
          </a:prstGeom>
        </p:spPr>
        <p:txBody>
          <a:bodyPr vert="horz" lIns="99069" tIns="49535" rIns="99069" bIns="49535" rtlCol="0"/>
          <a:lstStyle>
            <a:lvl1pPr algn="l">
              <a:defRPr sz="1300"/>
            </a:lvl1pPr>
          </a:lstStyle>
          <a:p>
            <a:endParaRPr lang="en-AU"/>
          </a:p>
        </p:txBody>
      </p:sp>
      <p:sp>
        <p:nvSpPr>
          <p:cNvPr id="3" name="Date Placeholder 2"/>
          <p:cNvSpPr>
            <a:spLocks noGrp="1"/>
          </p:cNvSpPr>
          <p:nvPr>
            <p:ph type="dt" idx="1"/>
          </p:nvPr>
        </p:nvSpPr>
        <p:spPr>
          <a:xfrm>
            <a:off x="4023992" y="0"/>
            <a:ext cx="3078428" cy="513509"/>
          </a:xfrm>
          <a:prstGeom prst="rect">
            <a:avLst/>
          </a:prstGeom>
        </p:spPr>
        <p:txBody>
          <a:bodyPr vert="horz" lIns="99069" tIns="49535" rIns="99069" bIns="49535" rtlCol="0"/>
          <a:lstStyle>
            <a:lvl1pPr algn="r">
              <a:defRPr sz="1300"/>
            </a:lvl1pPr>
          </a:lstStyle>
          <a:p>
            <a:fld id="{DFC6C2E7-8579-40A2-BD69-4A079B51EC7E}" type="datetimeFigureOut">
              <a:rPr lang="en-AU" smtClean="0"/>
              <a:t>4/08/2018</a:t>
            </a:fld>
            <a:endParaRPr lang="en-AU"/>
          </a:p>
        </p:txBody>
      </p:sp>
      <p:sp>
        <p:nvSpPr>
          <p:cNvPr id="4" name="Slide Image Placeholder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9069" tIns="49535" rIns="99069" bIns="49535" rtlCol="0" anchor="ctr"/>
          <a:lstStyle/>
          <a:p>
            <a:endParaRPr lang="en-AU"/>
          </a:p>
        </p:txBody>
      </p:sp>
      <p:sp>
        <p:nvSpPr>
          <p:cNvPr id="5" name="Notes Placeholder 4"/>
          <p:cNvSpPr>
            <a:spLocks noGrp="1"/>
          </p:cNvSpPr>
          <p:nvPr>
            <p:ph type="body" sz="quarter" idx="3"/>
          </p:nvPr>
        </p:nvSpPr>
        <p:spPr>
          <a:xfrm>
            <a:off x="710407" y="4925408"/>
            <a:ext cx="5683250" cy="4029879"/>
          </a:xfrm>
          <a:prstGeom prst="rect">
            <a:avLst/>
          </a:prstGeom>
        </p:spPr>
        <p:txBody>
          <a:bodyPr vert="horz" lIns="99069" tIns="49535" rIns="99069" bIns="4953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721107"/>
            <a:ext cx="3078428" cy="513506"/>
          </a:xfrm>
          <a:prstGeom prst="rect">
            <a:avLst/>
          </a:prstGeom>
        </p:spPr>
        <p:txBody>
          <a:bodyPr vert="horz" lIns="99069" tIns="49535" rIns="99069" bIns="49535" rtlCol="0" anchor="b"/>
          <a:lstStyle>
            <a:lvl1pPr algn="l">
              <a:defRPr sz="1300"/>
            </a:lvl1pPr>
          </a:lstStyle>
          <a:p>
            <a:endParaRPr lang="en-AU"/>
          </a:p>
        </p:txBody>
      </p:sp>
      <p:sp>
        <p:nvSpPr>
          <p:cNvPr id="7" name="Slide Number Placeholder 6"/>
          <p:cNvSpPr>
            <a:spLocks noGrp="1"/>
          </p:cNvSpPr>
          <p:nvPr>
            <p:ph type="sldNum" sz="quarter" idx="5"/>
          </p:nvPr>
        </p:nvSpPr>
        <p:spPr>
          <a:xfrm>
            <a:off x="4023992" y="9721107"/>
            <a:ext cx="3078428" cy="513506"/>
          </a:xfrm>
          <a:prstGeom prst="rect">
            <a:avLst/>
          </a:prstGeom>
        </p:spPr>
        <p:txBody>
          <a:bodyPr vert="horz" lIns="99069" tIns="49535" rIns="99069" bIns="49535" rtlCol="0" anchor="b"/>
          <a:lstStyle>
            <a:lvl1pPr algn="r">
              <a:defRPr sz="1300"/>
            </a:lvl1pPr>
          </a:lstStyle>
          <a:p>
            <a:fld id="{2D436489-BFF3-4A24-8635-5C13812A9F4A}" type="slidenum">
              <a:rPr lang="en-AU" smtClean="0"/>
              <a:t>‹#›</a:t>
            </a:fld>
            <a:endParaRPr lang="en-AU"/>
          </a:p>
        </p:txBody>
      </p:sp>
    </p:spTree>
    <p:extLst>
      <p:ext uri="{BB962C8B-B14F-4D97-AF65-F5344CB8AC3E}">
        <p14:creationId xmlns:p14="http://schemas.microsoft.com/office/powerpoint/2010/main" val="2831917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D436489-BFF3-4A24-8635-5C13812A9F4A}" type="slidenum">
              <a:rPr lang="en-AU" smtClean="0"/>
              <a:t>1</a:t>
            </a:fld>
            <a:endParaRPr lang="en-AU" dirty="0"/>
          </a:p>
        </p:txBody>
      </p:sp>
    </p:spTree>
    <p:extLst>
      <p:ext uri="{BB962C8B-B14F-4D97-AF65-F5344CB8AC3E}">
        <p14:creationId xmlns:p14="http://schemas.microsoft.com/office/powerpoint/2010/main" val="1101315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D436489-BFF3-4A24-8635-5C13812A9F4A}" type="slidenum">
              <a:rPr lang="en-AU" smtClean="0"/>
              <a:t>10</a:t>
            </a:fld>
            <a:endParaRPr lang="en-AU"/>
          </a:p>
        </p:txBody>
      </p:sp>
    </p:spTree>
    <p:extLst>
      <p:ext uri="{BB962C8B-B14F-4D97-AF65-F5344CB8AC3E}">
        <p14:creationId xmlns:p14="http://schemas.microsoft.com/office/powerpoint/2010/main" val="3143218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56" indent="-185756">
              <a:buFont typeface="Arial" panose="020B0604020202020204" pitchFamily="34" charset="0"/>
              <a:buChar char="•"/>
            </a:pPr>
            <a:r>
              <a:rPr lang="en-AU" dirty="0"/>
              <a:t>We’ll go at your pace so if too fast just say so</a:t>
            </a:r>
          </a:p>
          <a:p>
            <a:pPr marL="185756" indent="-185756">
              <a:buFont typeface="Arial" panose="020B0604020202020204" pitchFamily="34" charset="0"/>
              <a:buChar char="•"/>
            </a:pPr>
            <a:r>
              <a:rPr lang="en-AU" dirty="0"/>
              <a:t>Ask lots of questions</a:t>
            </a:r>
          </a:p>
        </p:txBody>
      </p:sp>
      <p:sp>
        <p:nvSpPr>
          <p:cNvPr id="4" name="Slide Number Placeholder 3"/>
          <p:cNvSpPr>
            <a:spLocks noGrp="1"/>
          </p:cNvSpPr>
          <p:nvPr>
            <p:ph type="sldNum" sz="quarter" idx="10"/>
          </p:nvPr>
        </p:nvSpPr>
        <p:spPr/>
        <p:txBody>
          <a:bodyPr/>
          <a:lstStyle/>
          <a:p>
            <a:fld id="{2D436489-BFF3-4A24-8635-5C13812A9F4A}" type="slidenum">
              <a:rPr lang="en-AU" smtClean="0"/>
              <a:t>2</a:t>
            </a:fld>
            <a:endParaRPr lang="en-AU" dirty="0"/>
          </a:p>
        </p:txBody>
      </p:sp>
    </p:spTree>
    <p:extLst>
      <p:ext uri="{BB962C8B-B14F-4D97-AF65-F5344CB8AC3E}">
        <p14:creationId xmlns:p14="http://schemas.microsoft.com/office/powerpoint/2010/main" val="1650339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Hand out USBs</a:t>
            </a:r>
          </a:p>
        </p:txBody>
      </p:sp>
      <p:sp>
        <p:nvSpPr>
          <p:cNvPr id="4" name="Slide Number Placeholder 3"/>
          <p:cNvSpPr>
            <a:spLocks noGrp="1"/>
          </p:cNvSpPr>
          <p:nvPr>
            <p:ph type="sldNum" sz="quarter" idx="10"/>
          </p:nvPr>
        </p:nvSpPr>
        <p:spPr/>
        <p:txBody>
          <a:bodyPr/>
          <a:lstStyle/>
          <a:p>
            <a:fld id="{2D436489-BFF3-4A24-8635-5C13812A9F4A}" type="slidenum">
              <a:rPr lang="en-AU" smtClean="0"/>
              <a:t>3</a:t>
            </a:fld>
            <a:endParaRPr lang="en-AU"/>
          </a:p>
        </p:txBody>
      </p:sp>
    </p:spTree>
    <p:extLst>
      <p:ext uri="{BB962C8B-B14F-4D97-AF65-F5344CB8AC3E}">
        <p14:creationId xmlns:p14="http://schemas.microsoft.com/office/powerpoint/2010/main" val="2615506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Demonstrate</a:t>
            </a:r>
            <a:r>
              <a:rPr lang="en-AU" dirty="0"/>
              <a:t> importing photos using the laptop and import into </a:t>
            </a:r>
            <a:r>
              <a:rPr lang="en-AU" dirty="0" err="1"/>
              <a:t>PWCC.lrcat</a:t>
            </a:r>
            <a:r>
              <a:rPr lang="en-AU" dirty="0"/>
              <a:t> Cover the following:</a:t>
            </a:r>
          </a:p>
          <a:p>
            <a:endParaRPr lang="en-AU" dirty="0"/>
          </a:p>
          <a:p>
            <a:r>
              <a:rPr lang="en-AU" b="1" dirty="0"/>
              <a:t>Remember</a:t>
            </a:r>
            <a:r>
              <a:rPr lang="en-AU" dirty="0"/>
              <a:t> Left to right is right; top to bottom is best</a:t>
            </a:r>
          </a:p>
          <a:p>
            <a:endParaRPr lang="en-AU" dirty="0"/>
          </a:p>
          <a:p>
            <a:r>
              <a:rPr lang="en-AU" dirty="0"/>
              <a:t>We’ll walk through</a:t>
            </a:r>
          </a:p>
          <a:p>
            <a:r>
              <a:rPr lang="en-AU" dirty="0"/>
              <a:t>1. Camera/ card -&gt; computer HD</a:t>
            </a:r>
          </a:p>
          <a:p>
            <a:r>
              <a:rPr lang="en-AU" dirty="0"/>
              <a:t>2. Computer HD -&gt; LR HD</a:t>
            </a:r>
          </a:p>
          <a:p>
            <a:endParaRPr lang="en-AU" dirty="0"/>
          </a:p>
          <a:p>
            <a:r>
              <a:rPr lang="en-AU" dirty="0"/>
              <a:t>Chapter 4 of LR Quick Start</a:t>
            </a:r>
          </a:p>
          <a:p>
            <a:endParaRPr lang="en-AU" dirty="0"/>
          </a:p>
          <a:p>
            <a:r>
              <a:rPr lang="en-AU" dirty="0"/>
              <a:t>The left-hand panel and the thumbnail display describe from where and what to copy while the left hand panels describe where to put them and what to do during the import process.</a:t>
            </a:r>
          </a:p>
          <a:p>
            <a:endParaRPr lang="en-AU" dirty="0"/>
          </a:p>
          <a:p>
            <a:pPr marL="228600" indent="-228600">
              <a:buFont typeface="+mj-lt"/>
              <a:buAutoNum type="arabicPeriod"/>
            </a:pPr>
            <a:r>
              <a:rPr lang="en-AU" dirty="0"/>
              <a:t>Select the source location in the panel on the left</a:t>
            </a:r>
          </a:p>
          <a:p>
            <a:pPr marL="685800" lvl="1" indent="-228600">
              <a:buFont typeface="+mj-lt"/>
              <a:buAutoNum type="alphaLcPeriod"/>
            </a:pPr>
            <a:r>
              <a:rPr lang="en-AU" dirty="0"/>
              <a:t>Devices section : Select the camera or card reader or</a:t>
            </a:r>
          </a:p>
          <a:p>
            <a:pPr marL="685800" lvl="1" indent="-228600">
              <a:buFont typeface="+mj-lt"/>
              <a:buAutoNum type="alphaLcPeriod"/>
            </a:pPr>
            <a:r>
              <a:rPr lang="en-AU" dirty="0"/>
              <a:t>Files Section: Select a folder from the files section</a:t>
            </a:r>
          </a:p>
          <a:p>
            <a:pPr marL="1143000" lvl="2" indent="-228600">
              <a:buFont typeface="+mj-lt"/>
              <a:buAutoNum type="alphaLcPeriod"/>
            </a:pPr>
            <a:r>
              <a:rPr lang="en-AU" dirty="0"/>
              <a:t>If you prefer click on top left corner of the import panel and choose the option you want</a:t>
            </a:r>
          </a:p>
          <a:p>
            <a:pPr marL="228600" lvl="0" indent="-228600">
              <a:buFont typeface="+mj-lt"/>
              <a:buAutoNum type="arabicPeriod"/>
            </a:pPr>
            <a:r>
              <a:rPr lang="en-AU" dirty="0"/>
              <a:t>Thumbnails appear – might take awhile depending on how many</a:t>
            </a:r>
          </a:p>
          <a:p>
            <a:pPr marL="228600" lvl="0" indent="-228600">
              <a:buFont typeface="+mj-lt"/>
              <a:buAutoNum type="arabicPeriod"/>
            </a:pPr>
            <a:r>
              <a:rPr lang="en-AU" dirty="0"/>
              <a:t>File handling at the top of the import dialogue</a:t>
            </a:r>
          </a:p>
          <a:p>
            <a:pPr marL="685800" lvl="1" indent="-228600">
              <a:buFont typeface="+mj-lt"/>
              <a:buAutoNum type="alphaLcPeriod"/>
            </a:pPr>
            <a:r>
              <a:rPr lang="en-AU" dirty="0"/>
              <a:t>Decide on copy (as DNG), Copy Move or add</a:t>
            </a:r>
          </a:p>
          <a:p>
            <a:pPr marL="685800" lvl="1" indent="-228600">
              <a:buFont typeface="+mj-lt"/>
              <a:buAutoNum type="alphaLcPeriod"/>
            </a:pPr>
            <a:r>
              <a:rPr lang="en-AU" dirty="0"/>
              <a:t>If using a device only copy options will be available</a:t>
            </a:r>
          </a:p>
          <a:p>
            <a:pPr marL="685800" lvl="1" indent="-228600">
              <a:buFont typeface="+mj-lt"/>
              <a:buAutoNum type="alphaLcPeriod"/>
            </a:pPr>
            <a:r>
              <a:rPr lang="en-AU" dirty="0"/>
              <a:t>Add and move is available if importing from files</a:t>
            </a:r>
          </a:p>
          <a:p>
            <a:pPr marL="228600" lvl="0" indent="-228600">
              <a:buFont typeface="+mj-lt"/>
              <a:buAutoNum type="arabicPeriod"/>
            </a:pPr>
            <a:r>
              <a:rPr lang="en-AU" dirty="0"/>
              <a:t>Next consider the Destination</a:t>
            </a:r>
          </a:p>
          <a:p>
            <a:pPr marL="685800" lvl="1" indent="-228600">
              <a:buFont typeface="+mj-lt"/>
              <a:buAutoNum type="alphaLcPeriod"/>
            </a:pPr>
            <a:r>
              <a:rPr lang="en-AU" dirty="0"/>
              <a:t>Go through the options for date and into a folder</a:t>
            </a:r>
          </a:p>
          <a:p>
            <a:pPr marL="228600" lvl="0" indent="-228600">
              <a:buFont typeface="+mj-lt"/>
              <a:buAutoNum type="arabicPeriod"/>
            </a:pPr>
            <a:r>
              <a:rPr lang="en-AU" dirty="0"/>
              <a:t>Optional features…</a:t>
            </a:r>
          </a:p>
          <a:p>
            <a:pPr marL="685800" lvl="1" indent="-228600">
              <a:buFont typeface="+mj-lt"/>
              <a:buAutoNum type="alphaLcPeriod"/>
            </a:pPr>
            <a:r>
              <a:rPr lang="en-AU" dirty="0"/>
              <a:t>File handling – different sorts of previews, duplicates, temporary backup, add to 1 collection</a:t>
            </a:r>
          </a:p>
          <a:p>
            <a:pPr marL="685800" lvl="1" indent="-228600">
              <a:buFont typeface="+mj-lt"/>
              <a:buAutoNum type="alphaLcPeriod"/>
            </a:pPr>
            <a:r>
              <a:rPr lang="en-AU" dirty="0"/>
              <a:t>File renaming – Use templates, custom text, shoot name, start number</a:t>
            </a:r>
          </a:p>
          <a:p>
            <a:pPr marL="685800" lvl="1" indent="-228600">
              <a:buFont typeface="+mj-lt"/>
              <a:buAutoNum type="alphaLcPeriod"/>
            </a:pPr>
            <a:r>
              <a:rPr lang="en-AU" dirty="0"/>
              <a:t>Apply during import – Develop settings e.g. B &amp; W, Metadata e.g. copyright, Keyword pre-set…but the same for all</a:t>
            </a:r>
          </a:p>
          <a:p>
            <a:pPr marL="228600" lvl="0" indent="-228600">
              <a:buFont typeface="+mj-lt"/>
              <a:buAutoNum type="arabicPeriod"/>
            </a:pPr>
            <a:r>
              <a:rPr lang="en-AU" dirty="0"/>
              <a:t>Note, import pre-sets, sorting, thumbnail size etc</a:t>
            </a:r>
          </a:p>
          <a:p>
            <a:pPr marL="228600" lvl="0" indent="-228600">
              <a:buFont typeface="+mj-lt"/>
              <a:buAutoNum type="arabicPeriod"/>
            </a:pPr>
            <a:r>
              <a:rPr lang="en-AU" dirty="0"/>
              <a:t>Finally click on Import</a:t>
            </a:r>
          </a:p>
          <a:p>
            <a:pPr marL="228600" lvl="0" indent="-228600">
              <a:buFont typeface="+mj-lt"/>
              <a:buAutoNum type="arabicPeriod"/>
            </a:pPr>
            <a:endParaRPr lang="en-AU" dirty="0"/>
          </a:p>
          <a:p>
            <a:pPr marL="0" lvl="0" indent="0">
              <a:buFont typeface="+mj-lt"/>
              <a:buNone/>
            </a:pPr>
            <a:r>
              <a:rPr lang="en-AU" dirty="0"/>
              <a:t>If time… Import into </a:t>
            </a:r>
            <a:r>
              <a:rPr lang="en-AU" dirty="0" err="1"/>
              <a:t>master.LRCAT</a:t>
            </a:r>
            <a:r>
              <a:rPr lang="en-AU" dirty="0"/>
              <a:t> using templates for file re-naming, adding to catalogue etc</a:t>
            </a:r>
          </a:p>
          <a:p>
            <a:pPr marL="228600" lvl="0" indent="-228600">
              <a:buFont typeface="+mj-lt"/>
              <a:buAutoNum type="arabicPeriod"/>
            </a:pPr>
            <a:endParaRPr lang="en-AU" dirty="0"/>
          </a:p>
          <a:p>
            <a:pPr marL="914400" lvl="2" indent="0">
              <a:buFont typeface="+mj-lt"/>
              <a:buNone/>
            </a:pPr>
            <a:r>
              <a:rPr lang="en-AU" dirty="0"/>
              <a:t>	</a:t>
            </a:r>
          </a:p>
          <a:p>
            <a:pPr marL="914400" lvl="2" indent="0">
              <a:buFont typeface="+mj-lt"/>
              <a:buNone/>
            </a:pPr>
            <a:r>
              <a:rPr lang="en-AU" dirty="0"/>
              <a:t>										</a:t>
            </a:r>
          </a:p>
          <a:p>
            <a:pPr marL="1143000" lvl="2" indent="-228600">
              <a:buFont typeface="+mj-lt"/>
              <a:buAutoNum type="alphaLcPeriod"/>
            </a:pPr>
            <a:endParaRPr lang="en-AU" dirty="0"/>
          </a:p>
          <a:p>
            <a:pPr marL="457200" lvl="1" indent="0">
              <a:buFont typeface="+mj-lt"/>
              <a:buNone/>
            </a:pPr>
            <a:endParaRPr lang="en-AU" dirty="0"/>
          </a:p>
          <a:p>
            <a:pPr marL="228600" lvl="0" indent="-228600">
              <a:buFont typeface="+mj-lt"/>
              <a:buAutoNum type="arabicPeriod"/>
            </a:pPr>
            <a:endParaRPr lang="en-AU" dirty="0"/>
          </a:p>
          <a:p>
            <a:pPr marL="685800" lvl="1" indent="-228600">
              <a:buFont typeface="+mj-lt"/>
              <a:buAutoNum type="alphaLcPeriod"/>
            </a:pPr>
            <a:endParaRPr lang="en-AU" dirty="0"/>
          </a:p>
        </p:txBody>
      </p:sp>
      <p:sp>
        <p:nvSpPr>
          <p:cNvPr id="4" name="Slide Number Placeholder 3"/>
          <p:cNvSpPr>
            <a:spLocks noGrp="1"/>
          </p:cNvSpPr>
          <p:nvPr>
            <p:ph type="sldNum" sz="quarter" idx="10"/>
          </p:nvPr>
        </p:nvSpPr>
        <p:spPr/>
        <p:txBody>
          <a:bodyPr/>
          <a:lstStyle/>
          <a:p>
            <a:fld id="{2D436489-BFF3-4A24-8635-5C13812A9F4A}" type="slidenum">
              <a:rPr lang="en-AU" smtClean="0"/>
              <a:t>4</a:t>
            </a:fld>
            <a:endParaRPr lang="en-AU"/>
          </a:p>
        </p:txBody>
      </p:sp>
    </p:spTree>
    <p:extLst>
      <p:ext uri="{BB962C8B-B14F-4D97-AF65-F5344CB8AC3E}">
        <p14:creationId xmlns:p14="http://schemas.microsoft.com/office/powerpoint/2010/main" val="2277590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Check if anyone needs to go over the workspace terminology if so use the demo catalogue and go through the workspace</a:t>
            </a:r>
          </a:p>
          <a:p>
            <a:pPr marL="0" indent="0">
              <a:buFont typeface="+mj-lt"/>
              <a:buNone/>
            </a:pPr>
            <a:endParaRPr lang="en-AU" dirty="0"/>
          </a:p>
          <a:p>
            <a:pPr marL="0" indent="0">
              <a:buFont typeface="+mj-lt"/>
              <a:buNone/>
            </a:pPr>
            <a:r>
              <a:rPr lang="en-AU" dirty="0"/>
              <a:t>Demonstration using </a:t>
            </a:r>
            <a:r>
              <a:rPr lang="en-AU" dirty="0" err="1"/>
              <a:t>PWCCsessions.lrcat</a:t>
            </a:r>
            <a:endParaRPr lang="en-AU" dirty="0"/>
          </a:p>
          <a:p>
            <a:pPr marL="0" indent="0">
              <a:buFont typeface="+mj-lt"/>
              <a:buNone/>
            </a:pPr>
            <a:endParaRPr lang="en-AU" dirty="0"/>
          </a:p>
          <a:p>
            <a:pPr marL="0" indent="0">
              <a:buFont typeface="+mj-lt"/>
              <a:buNone/>
            </a:pPr>
            <a:r>
              <a:rPr lang="en-AU" b="1" dirty="0"/>
              <a:t>Review LR workspace</a:t>
            </a:r>
          </a:p>
          <a:p>
            <a:pPr marL="0" indent="0">
              <a:buFont typeface="+mj-lt"/>
              <a:buNone/>
            </a:pPr>
            <a:endParaRPr lang="en-AU" dirty="0"/>
          </a:p>
          <a:p>
            <a:pPr marL="0" indent="0">
              <a:buFont typeface="+mj-lt"/>
              <a:buNone/>
            </a:pPr>
            <a:r>
              <a:rPr lang="en-AU" dirty="0"/>
              <a:t>Chapter 6 of LR QS – the lightroom work space</a:t>
            </a:r>
          </a:p>
          <a:p>
            <a:pPr marL="0" indent="0">
              <a:buFont typeface="+mj-lt"/>
              <a:buNone/>
            </a:pPr>
            <a:endParaRPr lang="en-AU" dirty="0"/>
          </a:p>
          <a:p>
            <a:pPr marL="0" indent="0">
              <a:buFont typeface="+mj-lt"/>
              <a:buNone/>
            </a:pPr>
            <a:r>
              <a:rPr lang="en-AU" b="1" dirty="0"/>
              <a:t>Viewing</a:t>
            </a:r>
          </a:p>
          <a:p>
            <a:pPr marL="0" indent="0">
              <a:buFont typeface="+mj-lt"/>
              <a:buNone/>
            </a:pPr>
            <a:endParaRPr lang="en-AU" dirty="0"/>
          </a:p>
          <a:p>
            <a:pPr marL="0" indent="0">
              <a:buFont typeface="+mj-lt"/>
              <a:buNone/>
            </a:pPr>
            <a:r>
              <a:rPr lang="en-AU" dirty="0"/>
              <a:t>Chapter 7 of LR QS – Viewing your photos</a:t>
            </a:r>
          </a:p>
          <a:p>
            <a:pPr marL="0" indent="0">
              <a:buFont typeface="+mj-lt"/>
              <a:buNone/>
            </a:pPr>
            <a:endParaRPr lang="en-AU" dirty="0"/>
          </a:p>
          <a:p>
            <a:pPr marL="228600" indent="-228600">
              <a:buFont typeface="+mj-lt"/>
              <a:buAutoNum type="arabicPeriod"/>
            </a:pPr>
            <a:r>
              <a:rPr lang="en-AU" b="0" dirty="0"/>
              <a:t>Viewing </a:t>
            </a:r>
            <a:r>
              <a:rPr lang="en-AU" dirty="0"/>
              <a:t>- thumbnails</a:t>
            </a:r>
          </a:p>
          <a:p>
            <a:pPr marL="685800" lvl="1" indent="-228600">
              <a:buFont typeface="+mj-lt"/>
              <a:buAutoNum type="alphaLcPeriod"/>
            </a:pPr>
            <a:r>
              <a:rPr lang="en-AU" dirty="0"/>
              <a:t>Grid view – J key cycles through type of thumbnails</a:t>
            </a:r>
          </a:p>
          <a:p>
            <a:pPr marL="685800" lvl="1" indent="-228600">
              <a:buFont typeface="+mj-lt"/>
              <a:buAutoNum type="alphaLcPeriod"/>
            </a:pPr>
            <a:r>
              <a:rPr lang="en-AU" dirty="0"/>
              <a:t>Cover what the badges are on thumbnails and how to change them</a:t>
            </a:r>
          </a:p>
          <a:p>
            <a:pPr marL="685800" lvl="1" indent="-228600">
              <a:buFont typeface="+mj-lt"/>
              <a:buAutoNum type="alphaLcPeriod"/>
            </a:pPr>
            <a:r>
              <a:rPr lang="en-AU" dirty="0"/>
              <a:t>Selections – multiple selections, </a:t>
            </a:r>
          </a:p>
          <a:p>
            <a:pPr marL="228600" lvl="0" indent="-228600">
              <a:buFont typeface="+mj-lt"/>
              <a:buAutoNum type="arabicPeriod"/>
            </a:pPr>
            <a:r>
              <a:rPr lang="en-AU" dirty="0"/>
              <a:t>Viewing – photos in more detail</a:t>
            </a:r>
          </a:p>
          <a:p>
            <a:pPr marL="685800" lvl="1" indent="-228600">
              <a:buFont typeface="+mj-lt"/>
              <a:buAutoNum type="alphaLcPeriod"/>
            </a:pPr>
            <a:r>
              <a:rPr lang="en-AU" dirty="0"/>
              <a:t>Loupe view – one photo, navigation</a:t>
            </a:r>
          </a:p>
          <a:p>
            <a:pPr marL="685800" lvl="1" indent="-228600">
              <a:buFont typeface="+mj-lt"/>
              <a:buAutoNum type="alphaLcPeriod"/>
            </a:pPr>
            <a:r>
              <a:rPr lang="en-AU" dirty="0"/>
              <a:t>Zoom options</a:t>
            </a:r>
          </a:p>
          <a:p>
            <a:pPr marL="685800" lvl="1" indent="-228600">
              <a:buFont typeface="+mj-lt"/>
              <a:buAutoNum type="alphaLcPeriod"/>
            </a:pPr>
            <a:r>
              <a:rPr lang="en-AU" dirty="0"/>
              <a:t>Survey view</a:t>
            </a:r>
          </a:p>
          <a:p>
            <a:pPr marL="685800" lvl="1" indent="-228600">
              <a:buFont typeface="+mj-lt"/>
              <a:buAutoNum type="alphaLcPeriod"/>
            </a:pPr>
            <a:r>
              <a:rPr lang="en-AU" dirty="0"/>
              <a:t>Compare view</a:t>
            </a:r>
          </a:p>
          <a:p>
            <a:pPr marL="228600" lvl="0" indent="-228600">
              <a:buFont typeface="+mj-lt"/>
              <a:buAutoNum type="arabicPeriod"/>
            </a:pPr>
            <a:r>
              <a:rPr lang="en-AU" dirty="0"/>
              <a:t>Viewing folders - Showing/hiding parent folders, photos in subfolders etc.</a:t>
            </a:r>
          </a:p>
          <a:p>
            <a:pPr marL="0" lvl="0" indent="0">
              <a:buFont typeface="+mj-lt"/>
              <a:buNone/>
            </a:pPr>
            <a:endParaRPr lang="en-AU" dirty="0"/>
          </a:p>
          <a:p>
            <a:pPr marL="0" lvl="0" indent="0">
              <a:buFont typeface="+mj-lt"/>
              <a:buNone/>
            </a:pPr>
            <a:r>
              <a:rPr lang="en-AU" b="1" dirty="0"/>
              <a:t>Selecting and Rating Photos</a:t>
            </a:r>
          </a:p>
          <a:p>
            <a:pPr marL="0" lvl="0" indent="0">
              <a:buFont typeface="+mj-lt"/>
              <a:buNone/>
            </a:pPr>
            <a:endParaRPr lang="en-AU" dirty="0"/>
          </a:p>
          <a:p>
            <a:pPr marL="0" lvl="0" indent="0">
              <a:buFont typeface="+mj-lt"/>
              <a:buNone/>
            </a:pPr>
            <a:r>
              <a:rPr lang="en-AU" dirty="0"/>
              <a:t>Chapter 8 of LR QS – Selecting the best photos</a:t>
            </a:r>
          </a:p>
          <a:p>
            <a:pPr marL="228600" lvl="0" indent="-228600">
              <a:buFont typeface="+mj-lt"/>
              <a:buAutoNum type="arabicPeriod"/>
            </a:pPr>
            <a:r>
              <a:rPr lang="en-AU" dirty="0"/>
              <a:t>3 types of rating Flag, star, colour label – demo each – Flags don’t go to metadata</a:t>
            </a:r>
          </a:p>
          <a:p>
            <a:pPr marL="228600" lvl="0" indent="-228600">
              <a:buFont typeface="+mj-lt"/>
              <a:buAutoNum type="arabicPeriod"/>
            </a:pPr>
            <a:r>
              <a:rPr lang="en-AU" dirty="0"/>
              <a:t>Colour labels can be changed</a:t>
            </a:r>
          </a:p>
          <a:p>
            <a:pPr marL="228600" lvl="0" indent="-228600">
              <a:buFont typeface="+mj-lt"/>
              <a:buAutoNum type="arabicPeriod"/>
            </a:pPr>
            <a:r>
              <a:rPr lang="en-AU" dirty="0"/>
              <a:t>Rather than deleting photos one at a time mark them as rejects and delete in one go </a:t>
            </a:r>
            <a:r>
              <a:rPr lang="en-AU" b="1" dirty="0"/>
              <a:t>Don’t delete photos out side LR!!!</a:t>
            </a:r>
          </a:p>
          <a:p>
            <a:pPr marL="0" lvl="0" indent="0">
              <a:buFont typeface="+mj-lt"/>
              <a:buNone/>
            </a:pPr>
            <a:endParaRPr lang="en-AU" b="1" dirty="0"/>
          </a:p>
          <a:p>
            <a:pPr marL="0" lvl="0" indent="0">
              <a:buFont typeface="+mj-lt"/>
              <a:buNone/>
            </a:pPr>
            <a:r>
              <a:rPr lang="en-AU" b="1" dirty="0"/>
              <a:t>Discussion</a:t>
            </a:r>
          </a:p>
          <a:p>
            <a:pPr marL="228600" lvl="0" indent="-228600">
              <a:buFont typeface="+mj-lt"/>
              <a:buAutoNum type="arabicPeriod"/>
            </a:pPr>
            <a:r>
              <a:rPr lang="en-AU" b="0" dirty="0"/>
              <a:t>Hand out Rating sheet: what sort rating systems are good? </a:t>
            </a:r>
          </a:p>
          <a:p>
            <a:pPr marL="228600" lvl="0" indent="-228600">
              <a:buFont typeface="+mj-lt"/>
              <a:buAutoNum type="arabicPeriod"/>
            </a:pPr>
            <a:endParaRPr lang="en-AU" b="0" dirty="0"/>
          </a:p>
          <a:p>
            <a:pPr marL="0" lvl="0" indent="0">
              <a:buFont typeface="+mj-lt"/>
              <a:buNone/>
            </a:pPr>
            <a:r>
              <a:rPr lang="en-AU" b="1" dirty="0"/>
              <a:t>Adding Metadata</a:t>
            </a:r>
          </a:p>
          <a:p>
            <a:pPr marL="0" lvl="0" indent="0">
              <a:buFont typeface="+mj-lt"/>
              <a:buNone/>
            </a:pPr>
            <a:endParaRPr lang="en-AU" b="0" dirty="0"/>
          </a:p>
          <a:p>
            <a:pPr marL="0" lvl="0" indent="0">
              <a:buFont typeface="+mj-lt"/>
              <a:buNone/>
            </a:pPr>
            <a:r>
              <a:rPr lang="en-AU" b="0" dirty="0"/>
              <a:t>Chapter 9 of LRQS – Adding Metadata</a:t>
            </a:r>
          </a:p>
          <a:p>
            <a:pPr marL="0" lvl="0" indent="0">
              <a:buFont typeface="+mj-lt"/>
              <a:buNone/>
            </a:pPr>
            <a:endParaRPr lang="en-AU" b="0" dirty="0"/>
          </a:p>
          <a:p>
            <a:pPr marL="228600" lvl="0" indent="-228600">
              <a:buFont typeface="+mj-lt"/>
              <a:buAutoNum type="arabicPeriod"/>
            </a:pPr>
            <a:r>
              <a:rPr lang="en-AU" b="0" dirty="0"/>
              <a:t>Title and captions</a:t>
            </a:r>
          </a:p>
          <a:p>
            <a:pPr marL="228600" lvl="0" indent="-228600">
              <a:buFont typeface="+mj-lt"/>
              <a:buAutoNum type="arabicPeriod"/>
            </a:pPr>
            <a:r>
              <a:rPr lang="en-AU" b="0" dirty="0"/>
              <a:t>Keywords </a:t>
            </a:r>
            <a:r>
              <a:rPr lang="en-AU" b="1" dirty="0"/>
              <a:t>switch to video on next slide</a:t>
            </a:r>
          </a:p>
          <a:p>
            <a:pPr marL="228600" lvl="0" indent="-228600">
              <a:buFont typeface="+mj-lt"/>
              <a:buAutoNum type="arabicPeriod"/>
            </a:pPr>
            <a:r>
              <a:rPr lang="en-AU" b="0" dirty="0"/>
              <a:t>Map Locations</a:t>
            </a:r>
          </a:p>
          <a:p>
            <a:pPr marL="228600" lvl="0" indent="-228600">
              <a:buFont typeface="+mj-lt"/>
              <a:buAutoNum type="arabicPeriod"/>
            </a:pPr>
            <a:r>
              <a:rPr lang="en-AU" b="0" dirty="0"/>
              <a:t>Copyright and pre-sets</a:t>
            </a:r>
          </a:p>
          <a:p>
            <a:pPr marL="0" lvl="0" indent="0">
              <a:buFont typeface="+mj-lt"/>
              <a:buNone/>
            </a:pPr>
            <a:endParaRPr lang="en-AU" b="0" dirty="0"/>
          </a:p>
          <a:p>
            <a:pPr marL="0" lvl="0" indent="0">
              <a:buFont typeface="+mj-lt"/>
              <a:buNone/>
            </a:pPr>
            <a:r>
              <a:rPr lang="en-AU" b="1" dirty="0"/>
              <a:t>Finding and Filtering</a:t>
            </a:r>
          </a:p>
          <a:p>
            <a:pPr marL="0" lvl="0" indent="0">
              <a:buFont typeface="+mj-lt"/>
              <a:buNone/>
            </a:pPr>
            <a:endParaRPr lang="en-AU" b="1" dirty="0"/>
          </a:p>
          <a:p>
            <a:pPr marL="0" lvl="0" indent="0">
              <a:buFont typeface="+mj-lt"/>
              <a:buNone/>
            </a:pPr>
            <a:r>
              <a:rPr lang="en-AU" b="0" dirty="0"/>
              <a:t>Chapter 10 of LRQS – Finding and Filtering Photos</a:t>
            </a:r>
          </a:p>
          <a:p>
            <a:pPr marL="228600" lvl="0" indent="-228600">
              <a:buFont typeface="+mj-lt"/>
              <a:buAutoNum type="arabicPeriod"/>
            </a:pPr>
            <a:endParaRPr lang="en-AU" b="0" dirty="0"/>
          </a:p>
          <a:p>
            <a:pPr marL="228600" lvl="0" indent="-228600">
              <a:buFont typeface="+mj-lt"/>
              <a:buAutoNum type="arabicPeriod"/>
            </a:pPr>
            <a:r>
              <a:rPr lang="en-AU" b="0" dirty="0"/>
              <a:t>Sort order</a:t>
            </a:r>
          </a:p>
          <a:p>
            <a:pPr marL="228600" lvl="0" indent="-228600">
              <a:buFont typeface="+mj-lt"/>
              <a:buAutoNum type="arabicPeriod"/>
            </a:pPr>
            <a:r>
              <a:rPr lang="en-AU" b="0" dirty="0"/>
              <a:t>Using the filters on the filter bar</a:t>
            </a:r>
          </a:p>
          <a:p>
            <a:pPr marL="228600" lvl="0" indent="-228600">
              <a:buFont typeface="+mj-lt"/>
              <a:buAutoNum type="arabicPeriod"/>
            </a:pPr>
            <a:r>
              <a:rPr lang="en-AU" b="0" dirty="0"/>
              <a:t>Creating and using collections</a:t>
            </a:r>
          </a:p>
          <a:p>
            <a:pPr marL="228600" lvl="0" indent="-228600">
              <a:buFont typeface="+mj-lt"/>
              <a:buAutoNum type="arabicPeriod"/>
            </a:pPr>
            <a:r>
              <a:rPr lang="en-AU" b="1" dirty="0"/>
              <a:t>Do smart collections if time</a:t>
            </a:r>
          </a:p>
          <a:p>
            <a:pPr marL="228600" lvl="0" indent="-228600">
              <a:buFont typeface="+mj-lt"/>
              <a:buAutoNum type="arabicPeriod"/>
            </a:pPr>
            <a:endParaRPr lang="en-AU" b="0" dirty="0"/>
          </a:p>
          <a:p>
            <a:pPr marL="0" lvl="0" indent="0">
              <a:buFont typeface="+mj-lt"/>
              <a:buNone/>
            </a:pPr>
            <a:endParaRPr lang="en-AU" b="0" dirty="0"/>
          </a:p>
          <a:p>
            <a:pPr marL="228600" lvl="0" indent="-228600">
              <a:buFont typeface="+mj-lt"/>
              <a:buAutoNum type="arabicPeriod"/>
            </a:pPr>
            <a:endParaRPr lang="en-AU" b="0" dirty="0"/>
          </a:p>
          <a:p>
            <a:pPr marL="0" lvl="0" indent="0">
              <a:buFont typeface="+mj-lt"/>
              <a:buNone/>
            </a:pPr>
            <a:endParaRPr lang="en-AU" b="0" dirty="0"/>
          </a:p>
          <a:p>
            <a:pPr marL="685800" lvl="1" indent="-228600">
              <a:buFont typeface="+mj-lt"/>
              <a:buAutoNum type="alphaLcPeriod"/>
            </a:pPr>
            <a:endParaRPr lang="en-AU" b="1" dirty="0"/>
          </a:p>
          <a:p>
            <a:pPr marL="685800" lvl="1" indent="-228600">
              <a:buFont typeface="+mj-lt"/>
              <a:buAutoNum type="alphaLcPeriod"/>
            </a:pPr>
            <a:endParaRPr lang="en-AU" b="1" dirty="0"/>
          </a:p>
          <a:p>
            <a:pPr marL="685800" lvl="1" indent="-228600">
              <a:buFont typeface="+mj-lt"/>
              <a:buAutoNum type="alphaLcPeriod"/>
            </a:pPr>
            <a:endParaRPr lang="en-AU" dirty="0"/>
          </a:p>
          <a:p>
            <a:pPr marL="228600" lvl="0" indent="-228600">
              <a:buFont typeface="+mj-lt"/>
              <a:buAutoNum type="arabicPeriod"/>
            </a:pPr>
            <a:endParaRPr lang="en-AU" dirty="0"/>
          </a:p>
          <a:p>
            <a:pPr marL="685800" lvl="1" indent="-228600">
              <a:buFont typeface="+mj-lt"/>
              <a:buAutoNum type="alphaLcPeriod"/>
            </a:pPr>
            <a:endParaRPr lang="en-AU" dirty="0"/>
          </a:p>
          <a:p>
            <a:pPr marL="685800" lvl="1" indent="-228600">
              <a:buFont typeface="+mj-lt"/>
              <a:buAutoNum type="alphaLcPeriod"/>
            </a:pPr>
            <a:endParaRPr lang="en-AU" dirty="0"/>
          </a:p>
        </p:txBody>
      </p:sp>
      <p:sp>
        <p:nvSpPr>
          <p:cNvPr id="4" name="Slide Number Placeholder 3"/>
          <p:cNvSpPr>
            <a:spLocks noGrp="1"/>
          </p:cNvSpPr>
          <p:nvPr>
            <p:ph type="sldNum" sz="quarter" idx="10"/>
          </p:nvPr>
        </p:nvSpPr>
        <p:spPr/>
        <p:txBody>
          <a:bodyPr/>
          <a:lstStyle/>
          <a:p>
            <a:fld id="{2D436489-BFF3-4A24-8635-5C13812A9F4A}" type="slidenum">
              <a:rPr lang="en-AU" smtClean="0"/>
              <a:t>5</a:t>
            </a:fld>
            <a:endParaRPr lang="en-AU"/>
          </a:p>
        </p:txBody>
      </p:sp>
    </p:spTree>
    <p:extLst>
      <p:ext uri="{BB962C8B-B14F-4D97-AF65-F5344CB8AC3E}">
        <p14:creationId xmlns:p14="http://schemas.microsoft.com/office/powerpoint/2010/main" val="1012203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D436489-BFF3-4A24-8635-5C13812A9F4A}" type="slidenum">
              <a:rPr lang="en-AU" smtClean="0"/>
              <a:t>6</a:t>
            </a:fld>
            <a:endParaRPr lang="en-AU"/>
          </a:p>
        </p:txBody>
      </p:sp>
    </p:spTree>
    <p:extLst>
      <p:ext uri="{BB962C8B-B14F-4D97-AF65-F5344CB8AC3E}">
        <p14:creationId xmlns:p14="http://schemas.microsoft.com/office/powerpoint/2010/main" val="2251831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Only looking at some I change</a:t>
            </a:r>
          </a:p>
          <a:p>
            <a:r>
              <a:rPr lang="en-AU" dirty="0"/>
              <a:t>Note the performance TAB and link to Adobe’s suggestions</a:t>
            </a:r>
          </a:p>
        </p:txBody>
      </p:sp>
      <p:sp>
        <p:nvSpPr>
          <p:cNvPr id="4" name="Slide Number Placeholder 3"/>
          <p:cNvSpPr>
            <a:spLocks noGrp="1"/>
          </p:cNvSpPr>
          <p:nvPr>
            <p:ph type="sldNum" sz="quarter" idx="10"/>
          </p:nvPr>
        </p:nvSpPr>
        <p:spPr/>
        <p:txBody>
          <a:bodyPr/>
          <a:lstStyle/>
          <a:p>
            <a:fld id="{2D436489-BFF3-4A24-8635-5C13812A9F4A}" type="slidenum">
              <a:rPr lang="en-AU" smtClean="0"/>
              <a:t>7</a:t>
            </a:fld>
            <a:endParaRPr lang="en-AU"/>
          </a:p>
        </p:txBody>
      </p:sp>
    </p:spTree>
    <p:extLst>
      <p:ext uri="{BB962C8B-B14F-4D97-AF65-F5344CB8AC3E}">
        <p14:creationId xmlns:p14="http://schemas.microsoft.com/office/powerpoint/2010/main" val="1681333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D436489-BFF3-4A24-8635-5C13812A9F4A}" type="slidenum">
              <a:rPr lang="en-AU" smtClean="0"/>
              <a:t>8</a:t>
            </a:fld>
            <a:endParaRPr lang="en-AU"/>
          </a:p>
        </p:txBody>
      </p:sp>
    </p:spTree>
    <p:extLst>
      <p:ext uri="{BB962C8B-B14F-4D97-AF65-F5344CB8AC3E}">
        <p14:creationId xmlns:p14="http://schemas.microsoft.com/office/powerpoint/2010/main" val="2207224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D436489-BFF3-4A24-8635-5C13812A9F4A}" type="slidenum">
              <a:rPr lang="en-AU" smtClean="0"/>
              <a:t>9</a:t>
            </a:fld>
            <a:endParaRPr lang="en-AU"/>
          </a:p>
        </p:txBody>
      </p:sp>
    </p:spTree>
    <p:extLst>
      <p:ext uri="{BB962C8B-B14F-4D97-AF65-F5344CB8AC3E}">
        <p14:creationId xmlns:p14="http://schemas.microsoft.com/office/powerpoint/2010/main" val="243514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ECB99-ED98-487A-A6CF-825675F04A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2C961E1-F1A7-4F99-BDD9-416A86B862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03E93959-8FCB-47AC-AF8B-01889641BE19}"/>
              </a:ext>
            </a:extLst>
          </p:cNvPr>
          <p:cNvSpPr>
            <a:spLocks noGrp="1"/>
          </p:cNvSpPr>
          <p:nvPr>
            <p:ph type="dt" sz="half" idx="10"/>
          </p:nvPr>
        </p:nvSpPr>
        <p:spPr/>
        <p:txBody>
          <a:bodyPr/>
          <a:lstStyle/>
          <a:p>
            <a:fld id="{F86A93DA-3338-49C5-B2A3-9C1A16E1C9AC}" type="datetime1">
              <a:rPr lang="en-AU" smtClean="0"/>
              <a:t>4/08/2018</a:t>
            </a:fld>
            <a:endParaRPr lang="en-AU"/>
          </a:p>
        </p:txBody>
      </p:sp>
      <p:sp>
        <p:nvSpPr>
          <p:cNvPr id="5" name="Footer Placeholder 4">
            <a:extLst>
              <a:ext uri="{FF2B5EF4-FFF2-40B4-BE49-F238E27FC236}">
                <a16:creationId xmlns:a16="http://schemas.microsoft.com/office/drawing/2014/main" id="{031034B0-18DC-44C0-BC06-DFC8E3AE6BAE}"/>
              </a:ext>
            </a:extLst>
          </p:cNvPr>
          <p:cNvSpPr>
            <a:spLocks noGrp="1"/>
          </p:cNvSpPr>
          <p:nvPr>
            <p:ph type="ftr" sz="quarter" idx="11"/>
          </p:nvPr>
        </p:nvSpPr>
        <p:spPr/>
        <p:txBody>
          <a:bodyPr/>
          <a:lstStyle/>
          <a:p>
            <a:r>
              <a:rPr lang="en-AU"/>
              <a:t>Pittwater Camera Club - The Lightroom Sessions (2)</a:t>
            </a:r>
          </a:p>
        </p:txBody>
      </p:sp>
      <p:sp>
        <p:nvSpPr>
          <p:cNvPr id="6" name="Slide Number Placeholder 5">
            <a:extLst>
              <a:ext uri="{FF2B5EF4-FFF2-40B4-BE49-F238E27FC236}">
                <a16:creationId xmlns:a16="http://schemas.microsoft.com/office/drawing/2014/main" id="{630938A6-3AB7-4998-A18D-DAE356F61994}"/>
              </a:ext>
            </a:extLst>
          </p:cNvPr>
          <p:cNvSpPr>
            <a:spLocks noGrp="1"/>
          </p:cNvSpPr>
          <p:nvPr>
            <p:ph type="sldNum" sz="quarter" idx="12"/>
          </p:nvPr>
        </p:nvSpPr>
        <p:spPr/>
        <p:txBody>
          <a:bodyPr/>
          <a:lstStyle/>
          <a:p>
            <a:fld id="{3244F765-73C4-4037-8BE8-E7AB699AA5A5}" type="slidenum">
              <a:rPr lang="en-AU" smtClean="0"/>
              <a:t>‹#›</a:t>
            </a:fld>
            <a:endParaRPr lang="en-AU"/>
          </a:p>
        </p:txBody>
      </p:sp>
    </p:spTree>
    <p:extLst>
      <p:ext uri="{BB962C8B-B14F-4D97-AF65-F5344CB8AC3E}">
        <p14:creationId xmlns:p14="http://schemas.microsoft.com/office/powerpoint/2010/main" val="2093904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8E0C1-B849-4D31-8516-7D992318E90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465D4F1-63F5-4CBD-BFF6-A05DFB0E9EC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09D3026-353F-48DE-A0CB-BE2D15F0604A}"/>
              </a:ext>
            </a:extLst>
          </p:cNvPr>
          <p:cNvSpPr>
            <a:spLocks noGrp="1"/>
          </p:cNvSpPr>
          <p:nvPr>
            <p:ph type="dt" sz="half" idx="10"/>
          </p:nvPr>
        </p:nvSpPr>
        <p:spPr/>
        <p:txBody>
          <a:bodyPr/>
          <a:lstStyle/>
          <a:p>
            <a:fld id="{434BDA0D-934F-4207-A64F-FF0CA07DD6E8}" type="datetime1">
              <a:rPr lang="en-AU" smtClean="0"/>
              <a:t>4/08/2018</a:t>
            </a:fld>
            <a:endParaRPr lang="en-AU"/>
          </a:p>
        </p:txBody>
      </p:sp>
      <p:sp>
        <p:nvSpPr>
          <p:cNvPr id="5" name="Footer Placeholder 4">
            <a:extLst>
              <a:ext uri="{FF2B5EF4-FFF2-40B4-BE49-F238E27FC236}">
                <a16:creationId xmlns:a16="http://schemas.microsoft.com/office/drawing/2014/main" id="{4CFDF112-BE65-4C3D-8A15-BD4C8FC22517}"/>
              </a:ext>
            </a:extLst>
          </p:cNvPr>
          <p:cNvSpPr>
            <a:spLocks noGrp="1"/>
          </p:cNvSpPr>
          <p:nvPr>
            <p:ph type="ftr" sz="quarter" idx="11"/>
          </p:nvPr>
        </p:nvSpPr>
        <p:spPr/>
        <p:txBody>
          <a:bodyPr/>
          <a:lstStyle/>
          <a:p>
            <a:r>
              <a:rPr lang="en-AU"/>
              <a:t>Pittwater Camera Club - The Lightroom Sessions (2)</a:t>
            </a:r>
          </a:p>
        </p:txBody>
      </p:sp>
      <p:sp>
        <p:nvSpPr>
          <p:cNvPr id="6" name="Slide Number Placeholder 5">
            <a:extLst>
              <a:ext uri="{FF2B5EF4-FFF2-40B4-BE49-F238E27FC236}">
                <a16:creationId xmlns:a16="http://schemas.microsoft.com/office/drawing/2014/main" id="{2B46B4E5-B952-4FD6-92DA-99F13552C27F}"/>
              </a:ext>
            </a:extLst>
          </p:cNvPr>
          <p:cNvSpPr>
            <a:spLocks noGrp="1"/>
          </p:cNvSpPr>
          <p:nvPr>
            <p:ph type="sldNum" sz="quarter" idx="12"/>
          </p:nvPr>
        </p:nvSpPr>
        <p:spPr/>
        <p:txBody>
          <a:bodyPr/>
          <a:lstStyle/>
          <a:p>
            <a:fld id="{3244F765-73C4-4037-8BE8-E7AB699AA5A5}" type="slidenum">
              <a:rPr lang="en-AU" smtClean="0"/>
              <a:t>‹#›</a:t>
            </a:fld>
            <a:endParaRPr lang="en-AU"/>
          </a:p>
        </p:txBody>
      </p:sp>
    </p:spTree>
    <p:extLst>
      <p:ext uri="{BB962C8B-B14F-4D97-AF65-F5344CB8AC3E}">
        <p14:creationId xmlns:p14="http://schemas.microsoft.com/office/powerpoint/2010/main" val="4001004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66E642-3751-44B9-97FF-5CEE8D2377F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5820003-F18B-41A8-BE66-AEF8E3ADDC5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215197F-257C-454B-8A83-E8E049F06585}"/>
              </a:ext>
            </a:extLst>
          </p:cNvPr>
          <p:cNvSpPr>
            <a:spLocks noGrp="1"/>
          </p:cNvSpPr>
          <p:nvPr>
            <p:ph type="dt" sz="half" idx="10"/>
          </p:nvPr>
        </p:nvSpPr>
        <p:spPr/>
        <p:txBody>
          <a:bodyPr/>
          <a:lstStyle/>
          <a:p>
            <a:fld id="{87598354-7522-4C08-9B71-7764543F2645}" type="datetime1">
              <a:rPr lang="en-AU" smtClean="0"/>
              <a:t>4/08/2018</a:t>
            </a:fld>
            <a:endParaRPr lang="en-AU"/>
          </a:p>
        </p:txBody>
      </p:sp>
      <p:sp>
        <p:nvSpPr>
          <p:cNvPr id="5" name="Footer Placeholder 4">
            <a:extLst>
              <a:ext uri="{FF2B5EF4-FFF2-40B4-BE49-F238E27FC236}">
                <a16:creationId xmlns:a16="http://schemas.microsoft.com/office/drawing/2014/main" id="{76984AA1-F0EC-4934-B039-72AB16E7624E}"/>
              </a:ext>
            </a:extLst>
          </p:cNvPr>
          <p:cNvSpPr>
            <a:spLocks noGrp="1"/>
          </p:cNvSpPr>
          <p:nvPr>
            <p:ph type="ftr" sz="quarter" idx="11"/>
          </p:nvPr>
        </p:nvSpPr>
        <p:spPr/>
        <p:txBody>
          <a:bodyPr/>
          <a:lstStyle/>
          <a:p>
            <a:r>
              <a:rPr lang="en-AU"/>
              <a:t>Pittwater Camera Club - The Lightroom Sessions (2)</a:t>
            </a:r>
          </a:p>
        </p:txBody>
      </p:sp>
      <p:sp>
        <p:nvSpPr>
          <p:cNvPr id="6" name="Slide Number Placeholder 5">
            <a:extLst>
              <a:ext uri="{FF2B5EF4-FFF2-40B4-BE49-F238E27FC236}">
                <a16:creationId xmlns:a16="http://schemas.microsoft.com/office/drawing/2014/main" id="{A878145B-8A20-463A-8379-43CF3910B5A3}"/>
              </a:ext>
            </a:extLst>
          </p:cNvPr>
          <p:cNvSpPr>
            <a:spLocks noGrp="1"/>
          </p:cNvSpPr>
          <p:nvPr>
            <p:ph type="sldNum" sz="quarter" idx="12"/>
          </p:nvPr>
        </p:nvSpPr>
        <p:spPr/>
        <p:txBody>
          <a:bodyPr/>
          <a:lstStyle/>
          <a:p>
            <a:fld id="{3244F765-73C4-4037-8BE8-E7AB699AA5A5}" type="slidenum">
              <a:rPr lang="en-AU" smtClean="0"/>
              <a:t>‹#›</a:t>
            </a:fld>
            <a:endParaRPr lang="en-AU"/>
          </a:p>
        </p:txBody>
      </p:sp>
    </p:spTree>
    <p:extLst>
      <p:ext uri="{BB962C8B-B14F-4D97-AF65-F5344CB8AC3E}">
        <p14:creationId xmlns:p14="http://schemas.microsoft.com/office/powerpoint/2010/main" val="2905289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88175-0D22-4E16-A2D7-B1ECBBB7BB8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639B7F7-3DA8-4CAD-8CEA-622FF48380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0E70433-AA5B-4C9A-99E9-410893587571}"/>
              </a:ext>
            </a:extLst>
          </p:cNvPr>
          <p:cNvSpPr>
            <a:spLocks noGrp="1"/>
          </p:cNvSpPr>
          <p:nvPr>
            <p:ph type="dt" sz="half" idx="10"/>
          </p:nvPr>
        </p:nvSpPr>
        <p:spPr/>
        <p:txBody>
          <a:bodyPr/>
          <a:lstStyle/>
          <a:p>
            <a:fld id="{9A7E9DBB-77C4-453F-990D-443254DE4EFE}" type="datetime1">
              <a:rPr lang="en-AU" smtClean="0"/>
              <a:t>4/08/2018</a:t>
            </a:fld>
            <a:endParaRPr lang="en-AU"/>
          </a:p>
        </p:txBody>
      </p:sp>
      <p:sp>
        <p:nvSpPr>
          <p:cNvPr id="5" name="Footer Placeholder 4">
            <a:extLst>
              <a:ext uri="{FF2B5EF4-FFF2-40B4-BE49-F238E27FC236}">
                <a16:creationId xmlns:a16="http://schemas.microsoft.com/office/drawing/2014/main" id="{67AAB00E-48FA-447C-8DF9-C0F1981901AC}"/>
              </a:ext>
            </a:extLst>
          </p:cNvPr>
          <p:cNvSpPr>
            <a:spLocks noGrp="1"/>
          </p:cNvSpPr>
          <p:nvPr>
            <p:ph type="ftr" sz="quarter" idx="11"/>
          </p:nvPr>
        </p:nvSpPr>
        <p:spPr/>
        <p:txBody>
          <a:bodyPr/>
          <a:lstStyle/>
          <a:p>
            <a:r>
              <a:rPr lang="en-AU"/>
              <a:t>Pittwater Camera Club - The Lightroom Sessions (2)</a:t>
            </a:r>
          </a:p>
        </p:txBody>
      </p:sp>
      <p:sp>
        <p:nvSpPr>
          <p:cNvPr id="6" name="Slide Number Placeholder 5">
            <a:extLst>
              <a:ext uri="{FF2B5EF4-FFF2-40B4-BE49-F238E27FC236}">
                <a16:creationId xmlns:a16="http://schemas.microsoft.com/office/drawing/2014/main" id="{E56C8DB7-A7F0-4CEB-A609-6382FE39F884}"/>
              </a:ext>
            </a:extLst>
          </p:cNvPr>
          <p:cNvSpPr>
            <a:spLocks noGrp="1"/>
          </p:cNvSpPr>
          <p:nvPr>
            <p:ph type="sldNum" sz="quarter" idx="12"/>
          </p:nvPr>
        </p:nvSpPr>
        <p:spPr/>
        <p:txBody>
          <a:bodyPr/>
          <a:lstStyle/>
          <a:p>
            <a:fld id="{3244F765-73C4-4037-8BE8-E7AB699AA5A5}" type="slidenum">
              <a:rPr lang="en-AU" smtClean="0"/>
              <a:t>‹#›</a:t>
            </a:fld>
            <a:endParaRPr lang="en-AU"/>
          </a:p>
        </p:txBody>
      </p:sp>
    </p:spTree>
    <p:extLst>
      <p:ext uri="{BB962C8B-B14F-4D97-AF65-F5344CB8AC3E}">
        <p14:creationId xmlns:p14="http://schemas.microsoft.com/office/powerpoint/2010/main" val="729704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BE9F-D77D-4DA5-96AD-3D9C92F244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EF701FB7-F1D1-4BB7-A8FE-D3563DBE33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5741594-BFF2-4006-BEF0-23CE4C907700}"/>
              </a:ext>
            </a:extLst>
          </p:cNvPr>
          <p:cNvSpPr>
            <a:spLocks noGrp="1"/>
          </p:cNvSpPr>
          <p:nvPr>
            <p:ph type="dt" sz="half" idx="10"/>
          </p:nvPr>
        </p:nvSpPr>
        <p:spPr/>
        <p:txBody>
          <a:bodyPr/>
          <a:lstStyle/>
          <a:p>
            <a:fld id="{FF461BD0-6991-4E44-9188-54A7298DDBC3}" type="datetime1">
              <a:rPr lang="en-AU" smtClean="0"/>
              <a:t>4/08/2018</a:t>
            </a:fld>
            <a:endParaRPr lang="en-AU"/>
          </a:p>
        </p:txBody>
      </p:sp>
      <p:sp>
        <p:nvSpPr>
          <p:cNvPr id="5" name="Footer Placeholder 4">
            <a:extLst>
              <a:ext uri="{FF2B5EF4-FFF2-40B4-BE49-F238E27FC236}">
                <a16:creationId xmlns:a16="http://schemas.microsoft.com/office/drawing/2014/main" id="{46AF318A-8188-43CC-A219-78C5672CA007}"/>
              </a:ext>
            </a:extLst>
          </p:cNvPr>
          <p:cNvSpPr>
            <a:spLocks noGrp="1"/>
          </p:cNvSpPr>
          <p:nvPr>
            <p:ph type="ftr" sz="quarter" idx="11"/>
          </p:nvPr>
        </p:nvSpPr>
        <p:spPr/>
        <p:txBody>
          <a:bodyPr/>
          <a:lstStyle/>
          <a:p>
            <a:r>
              <a:rPr lang="en-AU"/>
              <a:t>Pittwater Camera Club - The Lightroom Sessions (2)</a:t>
            </a:r>
          </a:p>
        </p:txBody>
      </p:sp>
      <p:sp>
        <p:nvSpPr>
          <p:cNvPr id="6" name="Slide Number Placeholder 5">
            <a:extLst>
              <a:ext uri="{FF2B5EF4-FFF2-40B4-BE49-F238E27FC236}">
                <a16:creationId xmlns:a16="http://schemas.microsoft.com/office/drawing/2014/main" id="{D6E3CFA2-78EC-453B-A4A0-27117C64D234}"/>
              </a:ext>
            </a:extLst>
          </p:cNvPr>
          <p:cNvSpPr>
            <a:spLocks noGrp="1"/>
          </p:cNvSpPr>
          <p:nvPr>
            <p:ph type="sldNum" sz="quarter" idx="12"/>
          </p:nvPr>
        </p:nvSpPr>
        <p:spPr/>
        <p:txBody>
          <a:bodyPr/>
          <a:lstStyle/>
          <a:p>
            <a:fld id="{3244F765-73C4-4037-8BE8-E7AB699AA5A5}" type="slidenum">
              <a:rPr lang="en-AU" smtClean="0"/>
              <a:t>‹#›</a:t>
            </a:fld>
            <a:endParaRPr lang="en-AU"/>
          </a:p>
        </p:txBody>
      </p:sp>
    </p:spTree>
    <p:extLst>
      <p:ext uri="{BB962C8B-B14F-4D97-AF65-F5344CB8AC3E}">
        <p14:creationId xmlns:p14="http://schemas.microsoft.com/office/powerpoint/2010/main" val="3819442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80F57-9E70-4CA0-B702-5E68C277554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B9A8BA6-B081-4028-9C37-DB3FA0DC19F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33F9D7C1-0C69-4921-AAAB-D6175A6FED5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4AFAC3D-B3A7-4F7F-8442-D35AC3557F45}"/>
              </a:ext>
            </a:extLst>
          </p:cNvPr>
          <p:cNvSpPr>
            <a:spLocks noGrp="1"/>
          </p:cNvSpPr>
          <p:nvPr>
            <p:ph type="dt" sz="half" idx="10"/>
          </p:nvPr>
        </p:nvSpPr>
        <p:spPr/>
        <p:txBody>
          <a:bodyPr/>
          <a:lstStyle/>
          <a:p>
            <a:fld id="{D7D780CF-13E1-4806-844D-D26013B9EC55}" type="datetime1">
              <a:rPr lang="en-AU" smtClean="0"/>
              <a:t>4/08/2018</a:t>
            </a:fld>
            <a:endParaRPr lang="en-AU"/>
          </a:p>
        </p:txBody>
      </p:sp>
      <p:sp>
        <p:nvSpPr>
          <p:cNvPr id="6" name="Footer Placeholder 5">
            <a:extLst>
              <a:ext uri="{FF2B5EF4-FFF2-40B4-BE49-F238E27FC236}">
                <a16:creationId xmlns:a16="http://schemas.microsoft.com/office/drawing/2014/main" id="{E6D6B421-6564-4629-8FB3-E45B636029A7}"/>
              </a:ext>
            </a:extLst>
          </p:cNvPr>
          <p:cNvSpPr>
            <a:spLocks noGrp="1"/>
          </p:cNvSpPr>
          <p:nvPr>
            <p:ph type="ftr" sz="quarter" idx="11"/>
          </p:nvPr>
        </p:nvSpPr>
        <p:spPr/>
        <p:txBody>
          <a:bodyPr/>
          <a:lstStyle/>
          <a:p>
            <a:r>
              <a:rPr lang="en-AU"/>
              <a:t>Pittwater Camera Club - The Lightroom Sessions (2)</a:t>
            </a:r>
          </a:p>
        </p:txBody>
      </p:sp>
      <p:sp>
        <p:nvSpPr>
          <p:cNvPr id="7" name="Slide Number Placeholder 6">
            <a:extLst>
              <a:ext uri="{FF2B5EF4-FFF2-40B4-BE49-F238E27FC236}">
                <a16:creationId xmlns:a16="http://schemas.microsoft.com/office/drawing/2014/main" id="{8A2A68DA-B0F3-4D5C-B895-7CD7D0CB6CF5}"/>
              </a:ext>
            </a:extLst>
          </p:cNvPr>
          <p:cNvSpPr>
            <a:spLocks noGrp="1"/>
          </p:cNvSpPr>
          <p:nvPr>
            <p:ph type="sldNum" sz="quarter" idx="12"/>
          </p:nvPr>
        </p:nvSpPr>
        <p:spPr/>
        <p:txBody>
          <a:bodyPr/>
          <a:lstStyle/>
          <a:p>
            <a:fld id="{3244F765-73C4-4037-8BE8-E7AB699AA5A5}" type="slidenum">
              <a:rPr lang="en-AU" smtClean="0"/>
              <a:t>‹#›</a:t>
            </a:fld>
            <a:endParaRPr lang="en-AU"/>
          </a:p>
        </p:txBody>
      </p:sp>
    </p:spTree>
    <p:extLst>
      <p:ext uri="{BB962C8B-B14F-4D97-AF65-F5344CB8AC3E}">
        <p14:creationId xmlns:p14="http://schemas.microsoft.com/office/powerpoint/2010/main" val="17062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563C1-2D43-4E8B-A838-2BF83CD8167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4EA82D7-6D30-449A-85B6-D355D30419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CBB700B-7A56-4BAD-ADD7-2CE73BF6C84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DAA787F1-50A7-4EF9-9F0C-124973941F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650E0E1-EC2C-4D7B-8ABD-22FF32058A1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A279799E-C4F0-4025-A011-F67F2FA440DE}"/>
              </a:ext>
            </a:extLst>
          </p:cNvPr>
          <p:cNvSpPr>
            <a:spLocks noGrp="1"/>
          </p:cNvSpPr>
          <p:nvPr>
            <p:ph type="dt" sz="half" idx="10"/>
          </p:nvPr>
        </p:nvSpPr>
        <p:spPr/>
        <p:txBody>
          <a:bodyPr/>
          <a:lstStyle/>
          <a:p>
            <a:fld id="{F98AB4BF-4375-4364-ADF7-997CAAAED254}" type="datetime1">
              <a:rPr lang="en-AU" smtClean="0"/>
              <a:t>4/08/2018</a:t>
            </a:fld>
            <a:endParaRPr lang="en-AU"/>
          </a:p>
        </p:txBody>
      </p:sp>
      <p:sp>
        <p:nvSpPr>
          <p:cNvPr id="8" name="Footer Placeholder 7">
            <a:extLst>
              <a:ext uri="{FF2B5EF4-FFF2-40B4-BE49-F238E27FC236}">
                <a16:creationId xmlns:a16="http://schemas.microsoft.com/office/drawing/2014/main" id="{CE141C01-5192-4550-B5F6-DF4B9291BA7E}"/>
              </a:ext>
            </a:extLst>
          </p:cNvPr>
          <p:cNvSpPr>
            <a:spLocks noGrp="1"/>
          </p:cNvSpPr>
          <p:nvPr>
            <p:ph type="ftr" sz="quarter" idx="11"/>
          </p:nvPr>
        </p:nvSpPr>
        <p:spPr/>
        <p:txBody>
          <a:bodyPr/>
          <a:lstStyle/>
          <a:p>
            <a:r>
              <a:rPr lang="en-AU"/>
              <a:t>Pittwater Camera Club - The Lightroom Sessions (2)</a:t>
            </a:r>
          </a:p>
        </p:txBody>
      </p:sp>
      <p:sp>
        <p:nvSpPr>
          <p:cNvPr id="9" name="Slide Number Placeholder 8">
            <a:extLst>
              <a:ext uri="{FF2B5EF4-FFF2-40B4-BE49-F238E27FC236}">
                <a16:creationId xmlns:a16="http://schemas.microsoft.com/office/drawing/2014/main" id="{1426A0DF-5439-4BC5-8F08-5E671D184960}"/>
              </a:ext>
            </a:extLst>
          </p:cNvPr>
          <p:cNvSpPr>
            <a:spLocks noGrp="1"/>
          </p:cNvSpPr>
          <p:nvPr>
            <p:ph type="sldNum" sz="quarter" idx="12"/>
          </p:nvPr>
        </p:nvSpPr>
        <p:spPr/>
        <p:txBody>
          <a:bodyPr/>
          <a:lstStyle/>
          <a:p>
            <a:fld id="{3244F765-73C4-4037-8BE8-E7AB699AA5A5}" type="slidenum">
              <a:rPr lang="en-AU" smtClean="0"/>
              <a:t>‹#›</a:t>
            </a:fld>
            <a:endParaRPr lang="en-AU"/>
          </a:p>
        </p:txBody>
      </p:sp>
    </p:spTree>
    <p:extLst>
      <p:ext uri="{BB962C8B-B14F-4D97-AF65-F5344CB8AC3E}">
        <p14:creationId xmlns:p14="http://schemas.microsoft.com/office/powerpoint/2010/main" val="3528635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35FD3-AAAF-4280-B02C-F50BB99303C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2FAD879-2E8E-40CF-B7E6-76A0D4666BC5}"/>
              </a:ext>
            </a:extLst>
          </p:cNvPr>
          <p:cNvSpPr>
            <a:spLocks noGrp="1"/>
          </p:cNvSpPr>
          <p:nvPr>
            <p:ph type="dt" sz="half" idx="10"/>
          </p:nvPr>
        </p:nvSpPr>
        <p:spPr/>
        <p:txBody>
          <a:bodyPr/>
          <a:lstStyle/>
          <a:p>
            <a:fld id="{FE3E33D8-5AED-4611-B43F-29DF1C5D02C3}" type="datetime1">
              <a:rPr lang="en-AU" smtClean="0"/>
              <a:t>4/08/2018</a:t>
            </a:fld>
            <a:endParaRPr lang="en-AU"/>
          </a:p>
        </p:txBody>
      </p:sp>
      <p:sp>
        <p:nvSpPr>
          <p:cNvPr id="4" name="Footer Placeholder 3">
            <a:extLst>
              <a:ext uri="{FF2B5EF4-FFF2-40B4-BE49-F238E27FC236}">
                <a16:creationId xmlns:a16="http://schemas.microsoft.com/office/drawing/2014/main" id="{A296546F-1B9B-49DD-B9DD-39CA9F3F3260}"/>
              </a:ext>
            </a:extLst>
          </p:cNvPr>
          <p:cNvSpPr>
            <a:spLocks noGrp="1"/>
          </p:cNvSpPr>
          <p:nvPr>
            <p:ph type="ftr" sz="quarter" idx="11"/>
          </p:nvPr>
        </p:nvSpPr>
        <p:spPr/>
        <p:txBody>
          <a:bodyPr/>
          <a:lstStyle/>
          <a:p>
            <a:r>
              <a:rPr lang="en-AU"/>
              <a:t>Pittwater Camera Club - The Lightroom Sessions (2)</a:t>
            </a:r>
          </a:p>
        </p:txBody>
      </p:sp>
      <p:sp>
        <p:nvSpPr>
          <p:cNvPr id="5" name="Slide Number Placeholder 4">
            <a:extLst>
              <a:ext uri="{FF2B5EF4-FFF2-40B4-BE49-F238E27FC236}">
                <a16:creationId xmlns:a16="http://schemas.microsoft.com/office/drawing/2014/main" id="{5310B074-3361-435F-898E-C081CC14C106}"/>
              </a:ext>
            </a:extLst>
          </p:cNvPr>
          <p:cNvSpPr>
            <a:spLocks noGrp="1"/>
          </p:cNvSpPr>
          <p:nvPr>
            <p:ph type="sldNum" sz="quarter" idx="12"/>
          </p:nvPr>
        </p:nvSpPr>
        <p:spPr/>
        <p:txBody>
          <a:bodyPr/>
          <a:lstStyle/>
          <a:p>
            <a:fld id="{3244F765-73C4-4037-8BE8-E7AB699AA5A5}" type="slidenum">
              <a:rPr lang="en-AU" smtClean="0"/>
              <a:t>‹#›</a:t>
            </a:fld>
            <a:endParaRPr lang="en-AU"/>
          </a:p>
        </p:txBody>
      </p:sp>
    </p:spTree>
    <p:extLst>
      <p:ext uri="{BB962C8B-B14F-4D97-AF65-F5344CB8AC3E}">
        <p14:creationId xmlns:p14="http://schemas.microsoft.com/office/powerpoint/2010/main" val="92469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DCDA44-1B6A-4AC1-BBC3-43F655D71489}"/>
              </a:ext>
            </a:extLst>
          </p:cNvPr>
          <p:cNvSpPr>
            <a:spLocks noGrp="1"/>
          </p:cNvSpPr>
          <p:nvPr>
            <p:ph type="dt" sz="half" idx="10"/>
          </p:nvPr>
        </p:nvSpPr>
        <p:spPr/>
        <p:txBody>
          <a:bodyPr/>
          <a:lstStyle/>
          <a:p>
            <a:fld id="{17A2D441-5D07-46DF-9FDF-A5F5B8F58998}" type="datetime1">
              <a:rPr lang="en-AU" smtClean="0"/>
              <a:t>4/08/2018</a:t>
            </a:fld>
            <a:endParaRPr lang="en-AU"/>
          </a:p>
        </p:txBody>
      </p:sp>
      <p:sp>
        <p:nvSpPr>
          <p:cNvPr id="3" name="Footer Placeholder 2">
            <a:extLst>
              <a:ext uri="{FF2B5EF4-FFF2-40B4-BE49-F238E27FC236}">
                <a16:creationId xmlns:a16="http://schemas.microsoft.com/office/drawing/2014/main" id="{705E5F64-5C0A-4D5B-93B6-3F3BF1505EEA}"/>
              </a:ext>
            </a:extLst>
          </p:cNvPr>
          <p:cNvSpPr>
            <a:spLocks noGrp="1"/>
          </p:cNvSpPr>
          <p:nvPr>
            <p:ph type="ftr" sz="quarter" idx="11"/>
          </p:nvPr>
        </p:nvSpPr>
        <p:spPr/>
        <p:txBody>
          <a:bodyPr/>
          <a:lstStyle/>
          <a:p>
            <a:r>
              <a:rPr lang="en-AU"/>
              <a:t>Pittwater Camera Club - The Lightroom Sessions (2)</a:t>
            </a:r>
          </a:p>
        </p:txBody>
      </p:sp>
      <p:sp>
        <p:nvSpPr>
          <p:cNvPr id="4" name="Slide Number Placeholder 3">
            <a:extLst>
              <a:ext uri="{FF2B5EF4-FFF2-40B4-BE49-F238E27FC236}">
                <a16:creationId xmlns:a16="http://schemas.microsoft.com/office/drawing/2014/main" id="{D7EAC9F5-BD63-4F0C-9E21-688CEB73D8FE}"/>
              </a:ext>
            </a:extLst>
          </p:cNvPr>
          <p:cNvSpPr>
            <a:spLocks noGrp="1"/>
          </p:cNvSpPr>
          <p:nvPr>
            <p:ph type="sldNum" sz="quarter" idx="12"/>
          </p:nvPr>
        </p:nvSpPr>
        <p:spPr/>
        <p:txBody>
          <a:bodyPr/>
          <a:lstStyle/>
          <a:p>
            <a:fld id="{3244F765-73C4-4037-8BE8-E7AB699AA5A5}" type="slidenum">
              <a:rPr lang="en-AU" smtClean="0"/>
              <a:t>‹#›</a:t>
            </a:fld>
            <a:endParaRPr lang="en-AU"/>
          </a:p>
        </p:txBody>
      </p:sp>
    </p:spTree>
    <p:extLst>
      <p:ext uri="{BB962C8B-B14F-4D97-AF65-F5344CB8AC3E}">
        <p14:creationId xmlns:p14="http://schemas.microsoft.com/office/powerpoint/2010/main" val="2783096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C28A2-04D3-4D8A-B6FB-9D4EE4646C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8134FD0-5C03-4A1C-A49C-4628FF67F0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AB690036-D5D4-4687-ABD5-2C8EC40867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8D8CA80-5F29-47F9-869F-09B1564DD151}"/>
              </a:ext>
            </a:extLst>
          </p:cNvPr>
          <p:cNvSpPr>
            <a:spLocks noGrp="1"/>
          </p:cNvSpPr>
          <p:nvPr>
            <p:ph type="dt" sz="half" idx="10"/>
          </p:nvPr>
        </p:nvSpPr>
        <p:spPr/>
        <p:txBody>
          <a:bodyPr/>
          <a:lstStyle/>
          <a:p>
            <a:fld id="{9B475056-662C-454C-BF0F-3E20260005F2}" type="datetime1">
              <a:rPr lang="en-AU" smtClean="0"/>
              <a:t>4/08/2018</a:t>
            </a:fld>
            <a:endParaRPr lang="en-AU"/>
          </a:p>
        </p:txBody>
      </p:sp>
      <p:sp>
        <p:nvSpPr>
          <p:cNvPr id="6" name="Footer Placeholder 5">
            <a:extLst>
              <a:ext uri="{FF2B5EF4-FFF2-40B4-BE49-F238E27FC236}">
                <a16:creationId xmlns:a16="http://schemas.microsoft.com/office/drawing/2014/main" id="{E2071AE4-0081-463A-BD9C-9CB98A0F220B}"/>
              </a:ext>
            </a:extLst>
          </p:cNvPr>
          <p:cNvSpPr>
            <a:spLocks noGrp="1"/>
          </p:cNvSpPr>
          <p:nvPr>
            <p:ph type="ftr" sz="quarter" idx="11"/>
          </p:nvPr>
        </p:nvSpPr>
        <p:spPr/>
        <p:txBody>
          <a:bodyPr/>
          <a:lstStyle/>
          <a:p>
            <a:r>
              <a:rPr lang="en-AU"/>
              <a:t>Pittwater Camera Club - The Lightroom Sessions (2)</a:t>
            </a:r>
          </a:p>
        </p:txBody>
      </p:sp>
      <p:sp>
        <p:nvSpPr>
          <p:cNvPr id="7" name="Slide Number Placeholder 6">
            <a:extLst>
              <a:ext uri="{FF2B5EF4-FFF2-40B4-BE49-F238E27FC236}">
                <a16:creationId xmlns:a16="http://schemas.microsoft.com/office/drawing/2014/main" id="{36474ACD-BA24-4A22-B678-5487F25B49B8}"/>
              </a:ext>
            </a:extLst>
          </p:cNvPr>
          <p:cNvSpPr>
            <a:spLocks noGrp="1"/>
          </p:cNvSpPr>
          <p:nvPr>
            <p:ph type="sldNum" sz="quarter" idx="12"/>
          </p:nvPr>
        </p:nvSpPr>
        <p:spPr/>
        <p:txBody>
          <a:bodyPr/>
          <a:lstStyle/>
          <a:p>
            <a:fld id="{3244F765-73C4-4037-8BE8-E7AB699AA5A5}" type="slidenum">
              <a:rPr lang="en-AU" smtClean="0"/>
              <a:t>‹#›</a:t>
            </a:fld>
            <a:endParaRPr lang="en-AU"/>
          </a:p>
        </p:txBody>
      </p:sp>
    </p:spTree>
    <p:extLst>
      <p:ext uri="{BB962C8B-B14F-4D97-AF65-F5344CB8AC3E}">
        <p14:creationId xmlns:p14="http://schemas.microsoft.com/office/powerpoint/2010/main" val="1537770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13CFD-9E6D-48D4-9CAC-F37D5B0F96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2C5C2B1E-F9F6-400D-A2EA-BB8E00BDB0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01916A9C-D540-49F6-92E0-AE74AFB086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9C93CB-4E1F-463B-8809-8493801395D3}"/>
              </a:ext>
            </a:extLst>
          </p:cNvPr>
          <p:cNvSpPr>
            <a:spLocks noGrp="1"/>
          </p:cNvSpPr>
          <p:nvPr>
            <p:ph type="dt" sz="half" idx="10"/>
          </p:nvPr>
        </p:nvSpPr>
        <p:spPr/>
        <p:txBody>
          <a:bodyPr/>
          <a:lstStyle/>
          <a:p>
            <a:fld id="{E71EA970-5D3C-4854-9DF4-613C062E6DCF}" type="datetime1">
              <a:rPr lang="en-AU" smtClean="0"/>
              <a:t>4/08/2018</a:t>
            </a:fld>
            <a:endParaRPr lang="en-AU"/>
          </a:p>
        </p:txBody>
      </p:sp>
      <p:sp>
        <p:nvSpPr>
          <p:cNvPr id="6" name="Footer Placeholder 5">
            <a:extLst>
              <a:ext uri="{FF2B5EF4-FFF2-40B4-BE49-F238E27FC236}">
                <a16:creationId xmlns:a16="http://schemas.microsoft.com/office/drawing/2014/main" id="{9C49B856-456B-4E65-B78E-4F130E7A7D97}"/>
              </a:ext>
            </a:extLst>
          </p:cNvPr>
          <p:cNvSpPr>
            <a:spLocks noGrp="1"/>
          </p:cNvSpPr>
          <p:nvPr>
            <p:ph type="ftr" sz="quarter" idx="11"/>
          </p:nvPr>
        </p:nvSpPr>
        <p:spPr/>
        <p:txBody>
          <a:bodyPr/>
          <a:lstStyle/>
          <a:p>
            <a:r>
              <a:rPr lang="en-AU"/>
              <a:t>Pittwater Camera Club - The Lightroom Sessions (2)</a:t>
            </a:r>
          </a:p>
        </p:txBody>
      </p:sp>
      <p:sp>
        <p:nvSpPr>
          <p:cNvPr id="7" name="Slide Number Placeholder 6">
            <a:extLst>
              <a:ext uri="{FF2B5EF4-FFF2-40B4-BE49-F238E27FC236}">
                <a16:creationId xmlns:a16="http://schemas.microsoft.com/office/drawing/2014/main" id="{44601BEF-B9A4-42CA-AD77-6A268F7C7659}"/>
              </a:ext>
            </a:extLst>
          </p:cNvPr>
          <p:cNvSpPr>
            <a:spLocks noGrp="1"/>
          </p:cNvSpPr>
          <p:nvPr>
            <p:ph type="sldNum" sz="quarter" idx="12"/>
          </p:nvPr>
        </p:nvSpPr>
        <p:spPr/>
        <p:txBody>
          <a:bodyPr/>
          <a:lstStyle/>
          <a:p>
            <a:fld id="{3244F765-73C4-4037-8BE8-E7AB699AA5A5}" type="slidenum">
              <a:rPr lang="en-AU" smtClean="0"/>
              <a:t>‹#›</a:t>
            </a:fld>
            <a:endParaRPr lang="en-AU"/>
          </a:p>
        </p:txBody>
      </p:sp>
    </p:spTree>
    <p:extLst>
      <p:ext uri="{BB962C8B-B14F-4D97-AF65-F5344CB8AC3E}">
        <p14:creationId xmlns:p14="http://schemas.microsoft.com/office/powerpoint/2010/main" val="1846882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81B4DF-B6F8-4306-963A-78762F3A4A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15C9381-2F8F-4F7F-819D-43546E8837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A4064ED-D521-4256-95B5-2570BBE9B5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523BFA-F359-46F6-A88B-AF757F91817F}" type="datetime1">
              <a:rPr lang="en-AU" smtClean="0"/>
              <a:t>4/08/2018</a:t>
            </a:fld>
            <a:endParaRPr lang="en-AU"/>
          </a:p>
        </p:txBody>
      </p:sp>
      <p:sp>
        <p:nvSpPr>
          <p:cNvPr id="5" name="Footer Placeholder 4">
            <a:extLst>
              <a:ext uri="{FF2B5EF4-FFF2-40B4-BE49-F238E27FC236}">
                <a16:creationId xmlns:a16="http://schemas.microsoft.com/office/drawing/2014/main" id="{6B539FD3-0D29-46B3-BC09-8A491FBD19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Pittwater Camera Club - The Lightroom Sessions (2)</a:t>
            </a:r>
          </a:p>
        </p:txBody>
      </p:sp>
      <p:sp>
        <p:nvSpPr>
          <p:cNvPr id="6" name="Slide Number Placeholder 5">
            <a:extLst>
              <a:ext uri="{FF2B5EF4-FFF2-40B4-BE49-F238E27FC236}">
                <a16:creationId xmlns:a16="http://schemas.microsoft.com/office/drawing/2014/main" id="{EF1C510F-19C3-4672-ABB8-637DFDBD62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44F765-73C4-4037-8BE8-E7AB699AA5A5}" type="slidenum">
              <a:rPr lang="en-AU" smtClean="0"/>
              <a:t>‹#›</a:t>
            </a:fld>
            <a:endParaRPr lang="en-AU"/>
          </a:p>
        </p:txBody>
      </p:sp>
    </p:spTree>
    <p:extLst>
      <p:ext uri="{BB962C8B-B14F-4D97-AF65-F5344CB8AC3E}">
        <p14:creationId xmlns:p14="http://schemas.microsoft.com/office/powerpoint/2010/main" val="1476290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slkR-lfmLQ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youtube.com/watch?v=_SWVjyxxQzo"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57B0DF-0166-4964-895A-94E45182804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7473"/>
            <a:ext cx="12192000" cy="6858000"/>
          </a:xfrm>
          <a:prstGeom prst="rect">
            <a:avLst/>
          </a:prstGeom>
        </p:spPr>
      </p:pic>
      <p:sp>
        <p:nvSpPr>
          <p:cNvPr id="12" name="Rectangle 11">
            <a:extLst>
              <a:ext uri="{FF2B5EF4-FFF2-40B4-BE49-F238E27FC236}">
                <a16:creationId xmlns:a16="http://schemas.microsoft.com/office/drawing/2014/main" id="{FC0DEEBF-DB94-4E7E-A9D3-84FA863C3B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chemeClr val="bg1">
              <a:lumMod val="75000"/>
              <a:lumOff val="25000"/>
              <a:alpha val="93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77A9CA3A-7216-41E0-B3CD-058077FD39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496" y="5336249"/>
            <a:ext cx="5486400" cy="0"/>
          </a:xfrm>
          <a:prstGeom prst="line">
            <a:avLst/>
          </a:prstGeom>
          <a:ln w="22225">
            <a:solidFill>
              <a:schemeClr val="tx1">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5246D4B-7EF3-47CF-845E-CCE83336B2D9}"/>
              </a:ext>
            </a:extLst>
          </p:cNvPr>
          <p:cNvSpPr>
            <a:spLocks noGrp="1"/>
          </p:cNvSpPr>
          <p:nvPr>
            <p:ph type="ctrTitle"/>
          </p:nvPr>
        </p:nvSpPr>
        <p:spPr>
          <a:xfrm>
            <a:off x="5021821" y="3812954"/>
            <a:ext cx="6465287" cy="1412929"/>
          </a:xfrm>
        </p:spPr>
        <p:txBody>
          <a:bodyPr>
            <a:normAutofit/>
          </a:bodyPr>
          <a:lstStyle/>
          <a:p>
            <a:pPr algn="l"/>
            <a:r>
              <a:rPr lang="en-AU" sz="4800" dirty="0"/>
              <a:t>The Lightroom Sessions</a:t>
            </a:r>
            <a:br>
              <a:rPr lang="en-AU" sz="4800" dirty="0"/>
            </a:br>
            <a:r>
              <a:rPr lang="en-AU" sz="2000" dirty="0">
                <a:solidFill>
                  <a:srgbClr val="DC5736"/>
                </a:solidFill>
              </a:rPr>
              <a:t>A Quick Start Review – Pittwater Camera Club</a:t>
            </a:r>
            <a:br>
              <a:rPr lang="en-AU" sz="2000" dirty="0">
                <a:solidFill>
                  <a:srgbClr val="DC5736"/>
                </a:solidFill>
              </a:rPr>
            </a:br>
            <a:endParaRPr lang="en-AU" sz="2000" dirty="0"/>
          </a:p>
        </p:txBody>
      </p:sp>
      <p:sp>
        <p:nvSpPr>
          <p:cNvPr id="3" name="Subtitle 2">
            <a:extLst>
              <a:ext uri="{FF2B5EF4-FFF2-40B4-BE49-F238E27FC236}">
                <a16:creationId xmlns:a16="http://schemas.microsoft.com/office/drawing/2014/main" id="{3117F16D-F671-417A-8A66-A633721C66E6}"/>
              </a:ext>
            </a:extLst>
          </p:cNvPr>
          <p:cNvSpPr>
            <a:spLocks noGrp="1"/>
          </p:cNvSpPr>
          <p:nvPr>
            <p:ph type="subTitle" idx="1"/>
          </p:nvPr>
        </p:nvSpPr>
        <p:spPr>
          <a:xfrm>
            <a:off x="5021821" y="5446617"/>
            <a:ext cx="6465286" cy="483920"/>
          </a:xfrm>
        </p:spPr>
        <p:txBody>
          <a:bodyPr>
            <a:noAutofit/>
          </a:bodyPr>
          <a:lstStyle/>
          <a:p>
            <a:pPr algn="l"/>
            <a:r>
              <a:rPr lang="en-AU" sz="3600" dirty="0">
                <a:solidFill>
                  <a:srgbClr val="DC5736"/>
                </a:solidFill>
              </a:rPr>
              <a:t>Session 2</a:t>
            </a:r>
          </a:p>
        </p:txBody>
      </p:sp>
    </p:spTree>
    <p:extLst>
      <p:ext uri="{BB962C8B-B14F-4D97-AF65-F5344CB8AC3E}">
        <p14:creationId xmlns:p14="http://schemas.microsoft.com/office/powerpoint/2010/main" val="403595892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B063AF-689F-45B0-A7A1-911438075D52}"/>
              </a:ext>
            </a:extLst>
          </p:cNvPr>
          <p:cNvSpPr txBox="1"/>
          <p:nvPr/>
        </p:nvSpPr>
        <p:spPr>
          <a:xfrm>
            <a:off x="4142580" y="2105561"/>
            <a:ext cx="3906839" cy="2646878"/>
          </a:xfrm>
          <a:prstGeom prst="rect">
            <a:avLst/>
          </a:prstGeom>
          <a:noFill/>
        </p:spPr>
        <p:txBody>
          <a:bodyPr wrap="none" rtlCol="0">
            <a:spAutoFit/>
            <a:scene3d>
              <a:camera prst="isometricRightUp">
                <a:rot lat="205234" lon="19427920" rev="80255"/>
              </a:camera>
              <a:lightRig rig="flood" dir="t"/>
            </a:scene3d>
            <a:sp3d z="44450" extrusionH="57150" prstMaterial="metal">
              <a:bevelT w="38100" h="38100"/>
              <a:bevelB w="107950" h="171450"/>
              <a:extrusionClr>
                <a:schemeClr val="accent1">
                  <a:lumMod val="50000"/>
                </a:schemeClr>
              </a:extrusionClr>
            </a:sp3d>
          </a:bodyPr>
          <a:lstStyle/>
          <a:p>
            <a:pPr algn="ctr"/>
            <a:r>
              <a:rPr lang="en-AU" sz="16600" dirty="0">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a:effectLst>
                  <a:reflection blurRad="6350" stA="55000" endA="300" endPos="45500" dir="5400000" sy="-100000" algn="bl" rotWithShape="0"/>
                </a:effectLst>
              </a:rPr>
              <a:t>END</a:t>
            </a:r>
          </a:p>
        </p:txBody>
      </p:sp>
      <p:sp>
        <p:nvSpPr>
          <p:cNvPr id="2" name="Date Placeholder 1">
            <a:extLst>
              <a:ext uri="{FF2B5EF4-FFF2-40B4-BE49-F238E27FC236}">
                <a16:creationId xmlns:a16="http://schemas.microsoft.com/office/drawing/2014/main" id="{841DA811-86A9-4621-AA74-76C7F06D7D11}"/>
              </a:ext>
            </a:extLst>
          </p:cNvPr>
          <p:cNvSpPr>
            <a:spLocks noGrp="1"/>
          </p:cNvSpPr>
          <p:nvPr>
            <p:ph type="dt" sz="half" idx="10"/>
          </p:nvPr>
        </p:nvSpPr>
        <p:spPr/>
        <p:txBody>
          <a:bodyPr/>
          <a:lstStyle/>
          <a:p>
            <a:fld id="{608399F6-ED9F-43B3-8E22-ED4A626D971C}" type="datetime1">
              <a:rPr lang="en-AU" smtClean="0"/>
              <a:t>4/08/2018</a:t>
            </a:fld>
            <a:endParaRPr lang="en-AU"/>
          </a:p>
        </p:txBody>
      </p:sp>
      <p:sp>
        <p:nvSpPr>
          <p:cNvPr id="3" name="Footer Placeholder 2">
            <a:extLst>
              <a:ext uri="{FF2B5EF4-FFF2-40B4-BE49-F238E27FC236}">
                <a16:creationId xmlns:a16="http://schemas.microsoft.com/office/drawing/2014/main" id="{56B519DE-DAA8-4431-BBE1-D346A69A0B4B}"/>
              </a:ext>
            </a:extLst>
          </p:cNvPr>
          <p:cNvSpPr>
            <a:spLocks noGrp="1"/>
          </p:cNvSpPr>
          <p:nvPr>
            <p:ph type="ftr" sz="quarter" idx="11"/>
          </p:nvPr>
        </p:nvSpPr>
        <p:spPr/>
        <p:txBody>
          <a:bodyPr/>
          <a:lstStyle/>
          <a:p>
            <a:r>
              <a:rPr lang="en-AU"/>
              <a:t>Pittwater Camera Club - The Lightroom Sessions (2)</a:t>
            </a:r>
          </a:p>
        </p:txBody>
      </p:sp>
      <p:sp>
        <p:nvSpPr>
          <p:cNvPr id="5" name="Slide Number Placeholder 4">
            <a:extLst>
              <a:ext uri="{FF2B5EF4-FFF2-40B4-BE49-F238E27FC236}">
                <a16:creationId xmlns:a16="http://schemas.microsoft.com/office/drawing/2014/main" id="{EB1201CE-5490-489D-A9D6-4D0DB4877645}"/>
              </a:ext>
            </a:extLst>
          </p:cNvPr>
          <p:cNvSpPr>
            <a:spLocks noGrp="1"/>
          </p:cNvSpPr>
          <p:nvPr>
            <p:ph type="sldNum" sz="quarter" idx="12"/>
          </p:nvPr>
        </p:nvSpPr>
        <p:spPr/>
        <p:txBody>
          <a:bodyPr/>
          <a:lstStyle/>
          <a:p>
            <a:fld id="{3244F765-73C4-4037-8BE8-E7AB699AA5A5}" type="slidenum">
              <a:rPr lang="en-AU" smtClean="0"/>
              <a:t>10</a:t>
            </a:fld>
            <a:endParaRPr lang="en-AU"/>
          </a:p>
        </p:txBody>
      </p:sp>
    </p:spTree>
    <p:extLst>
      <p:ext uri="{BB962C8B-B14F-4D97-AF65-F5344CB8AC3E}">
        <p14:creationId xmlns:p14="http://schemas.microsoft.com/office/powerpoint/2010/main" val="101030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0"/>
                                        <p:tgtEl>
                                          <p:spTgt spid="4"/>
                                        </p:tgtEl>
                                      </p:cBhvr>
                                    </p:animEffect>
                                    <p:anim calcmode="lin" valueType="num">
                                      <p:cBhvr>
                                        <p:cTn id="8" dur="10000" fill="hold"/>
                                        <p:tgtEl>
                                          <p:spTgt spid="4"/>
                                        </p:tgtEl>
                                        <p:attrNameLst>
                                          <p:attrName>ppt_w</p:attrName>
                                        </p:attrNameLst>
                                      </p:cBhvr>
                                      <p:tavLst>
                                        <p:tav tm="0" fmla="#ppt_w*sin(2.5*pi*$)">
                                          <p:val>
                                            <p:fltVal val="0"/>
                                          </p:val>
                                        </p:tav>
                                        <p:tav tm="100000">
                                          <p:val>
                                            <p:fltVal val="1"/>
                                          </p:val>
                                        </p:tav>
                                      </p:tavLst>
                                    </p:anim>
                                    <p:anim calcmode="lin" valueType="num">
                                      <p:cBhvr>
                                        <p:cTn id="9" dur="10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10F54-6FAC-4DD8-9242-E27FF5D5C6CB}"/>
              </a:ext>
            </a:extLst>
          </p:cNvPr>
          <p:cNvSpPr>
            <a:spLocks noGrp="1"/>
          </p:cNvSpPr>
          <p:nvPr>
            <p:ph type="title"/>
          </p:nvPr>
        </p:nvSpPr>
        <p:spPr/>
        <p:txBody>
          <a:bodyPr/>
          <a:lstStyle/>
          <a:p>
            <a:r>
              <a:rPr lang="en-AU" dirty="0"/>
              <a:t>Aims of Session 2</a:t>
            </a:r>
          </a:p>
        </p:txBody>
      </p:sp>
      <p:sp>
        <p:nvSpPr>
          <p:cNvPr id="3" name="Content Placeholder 2">
            <a:extLst>
              <a:ext uri="{FF2B5EF4-FFF2-40B4-BE49-F238E27FC236}">
                <a16:creationId xmlns:a16="http://schemas.microsoft.com/office/drawing/2014/main" id="{49CD7452-8DE8-4FA6-9D6A-6F187C7C15F7}"/>
              </a:ext>
            </a:extLst>
          </p:cNvPr>
          <p:cNvSpPr>
            <a:spLocks noGrp="1"/>
          </p:cNvSpPr>
          <p:nvPr>
            <p:ph idx="1"/>
          </p:nvPr>
        </p:nvSpPr>
        <p:spPr>
          <a:xfrm>
            <a:off x="838200" y="1560154"/>
            <a:ext cx="10515600" cy="4351338"/>
          </a:xfrm>
        </p:spPr>
        <p:txBody>
          <a:bodyPr>
            <a:normAutofit lnSpcReduction="10000"/>
          </a:bodyPr>
          <a:lstStyle/>
          <a:p>
            <a:r>
              <a:rPr lang="en-AU" dirty="0"/>
              <a:t>Q &amp; A from Session 1</a:t>
            </a:r>
          </a:p>
          <a:p>
            <a:r>
              <a:rPr lang="en-AU" dirty="0"/>
              <a:t>Import photos into Lightroom with the Import Dialogue</a:t>
            </a:r>
          </a:p>
          <a:p>
            <a:pPr lvl="2">
              <a:buFont typeface="Wingdings" panose="05000000000000000000" pitchFamily="2" charset="2"/>
              <a:buChar char="Ø"/>
            </a:pPr>
            <a:r>
              <a:rPr lang="en-AU" dirty="0"/>
              <a:t>Selecting a source and Copy vs Move vs Add</a:t>
            </a:r>
          </a:p>
          <a:p>
            <a:pPr lvl="2">
              <a:buFont typeface="Wingdings" panose="05000000000000000000" pitchFamily="2" charset="2"/>
              <a:buChar char="Ø"/>
            </a:pPr>
            <a:r>
              <a:rPr lang="en-AU" dirty="0"/>
              <a:t>Using the File Handling, File Renaming, Apply During Import panels</a:t>
            </a:r>
          </a:p>
          <a:p>
            <a:pPr lvl="2">
              <a:buFont typeface="Wingdings" panose="05000000000000000000" pitchFamily="2" charset="2"/>
              <a:buChar char="Ø"/>
            </a:pPr>
            <a:r>
              <a:rPr lang="en-AU" dirty="0"/>
              <a:t>Choosing a destination and deciding on a folder structure</a:t>
            </a:r>
          </a:p>
          <a:p>
            <a:r>
              <a:rPr lang="en-AU" dirty="0"/>
              <a:t>Lightroom Workspace – The Library Module</a:t>
            </a:r>
          </a:p>
          <a:p>
            <a:pPr lvl="2">
              <a:buFont typeface="Wingdings" panose="05000000000000000000" pitchFamily="2" charset="2"/>
              <a:buChar char="Ø"/>
            </a:pPr>
            <a:r>
              <a:rPr lang="en-AU" dirty="0"/>
              <a:t>Viewing, selecting, rating photos</a:t>
            </a:r>
          </a:p>
          <a:p>
            <a:pPr lvl="2">
              <a:buFont typeface="Wingdings" panose="05000000000000000000" pitchFamily="2" charset="2"/>
              <a:buChar char="Ø"/>
            </a:pPr>
            <a:r>
              <a:rPr lang="en-AU" dirty="0"/>
              <a:t>Collections, adding Metadata (title, captions, keywords, locations etc)</a:t>
            </a:r>
          </a:p>
          <a:p>
            <a:pPr lvl="2">
              <a:buFont typeface="Wingdings" panose="05000000000000000000" pitchFamily="2" charset="2"/>
              <a:buChar char="Ø"/>
            </a:pPr>
            <a:r>
              <a:rPr lang="en-AU" dirty="0"/>
              <a:t>Filters, searching and locating photos</a:t>
            </a:r>
          </a:p>
          <a:p>
            <a:r>
              <a:rPr lang="en-AU" dirty="0"/>
              <a:t>Lightroom preferences and Catalogue preferences – software settings to help LR run smoothly – </a:t>
            </a:r>
            <a:r>
              <a:rPr lang="en-AU" u="sng" dirty="0"/>
              <a:t>mostly</a:t>
            </a:r>
            <a:r>
              <a:rPr lang="en-AU" dirty="0"/>
              <a:t> use the defaults</a:t>
            </a:r>
          </a:p>
          <a:p>
            <a:endParaRPr lang="en-AU" dirty="0"/>
          </a:p>
          <a:p>
            <a:endParaRPr lang="en-AU" dirty="0"/>
          </a:p>
          <a:p>
            <a:endParaRPr lang="en-AU" dirty="0"/>
          </a:p>
          <a:p>
            <a:endParaRPr lang="en-AU" dirty="0"/>
          </a:p>
          <a:p>
            <a:endParaRPr lang="en-AU" dirty="0"/>
          </a:p>
        </p:txBody>
      </p:sp>
      <p:sp>
        <p:nvSpPr>
          <p:cNvPr id="4" name="Date Placeholder 3">
            <a:extLst>
              <a:ext uri="{FF2B5EF4-FFF2-40B4-BE49-F238E27FC236}">
                <a16:creationId xmlns:a16="http://schemas.microsoft.com/office/drawing/2014/main" id="{4B9C3B19-5082-49A3-8F5F-1153C8BA82D4}"/>
              </a:ext>
            </a:extLst>
          </p:cNvPr>
          <p:cNvSpPr>
            <a:spLocks noGrp="1"/>
          </p:cNvSpPr>
          <p:nvPr>
            <p:ph type="dt" sz="half" idx="10"/>
          </p:nvPr>
        </p:nvSpPr>
        <p:spPr/>
        <p:txBody>
          <a:bodyPr/>
          <a:lstStyle/>
          <a:p>
            <a:fld id="{7C4D17EB-2F65-445D-96FE-CB7ED4071EC5}" type="datetime1">
              <a:rPr lang="en-AU" smtClean="0"/>
              <a:t>4/08/2018</a:t>
            </a:fld>
            <a:endParaRPr lang="en-AU" dirty="0"/>
          </a:p>
        </p:txBody>
      </p:sp>
      <p:sp>
        <p:nvSpPr>
          <p:cNvPr id="5" name="Footer Placeholder 4">
            <a:extLst>
              <a:ext uri="{FF2B5EF4-FFF2-40B4-BE49-F238E27FC236}">
                <a16:creationId xmlns:a16="http://schemas.microsoft.com/office/drawing/2014/main" id="{6FD5A9F2-2E80-4FE2-B871-6F1CF1779B8A}"/>
              </a:ext>
            </a:extLst>
          </p:cNvPr>
          <p:cNvSpPr>
            <a:spLocks noGrp="1"/>
          </p:cNvSpPr>
          <p:nvPr>
            <p:ph type="ftr" sz="quarter" idx="11"/>
          </p:nvPr>
        </p:nvSpPr>
        <p:spPr/>
        <p:txBody>
          <a:bodyPr/>
          <a:lstStyle/>
          <a:p>
            <a:r>
              <a:rPr lang="en-AU"/>
              <a:t>Pittwater Camera Club - The Lightroom Sessions (2)</a:t>
            </a:r>
            <a:endParaRPr lang="en-AU" dirty="0"/>
          </a:p>
        </p:txBody>
      </p:sp>
      <p:sp>
        <p:nvSpPr>
          <p:cNvPr id="6" name="Slide Number Placeholder 5">
            <a:extLst>
              <a:ext uri="{FF2B5EF4-FFF2-40B4-BE49-F238E27FC236}">
                <a16:creationId xmlns:a16="http://schemas.microsoft.com/office/drawing/2014/main" id="{D24F2744-8F06-435D-8DE7-286CE8154468}"/>
              </a:ext>
            </a:extLst>
          </p:cNvPr>
          <p:cNvSpPr>
            <a:spLocks noGrp="1"/>
          </p:cNvSpPr>
          <p:nvPr>
            <p:ph type="sldNum" sz="quarter" idx="12"/>
          </p:nvPr>
        </p:nvSpPr>
        <p:spPr/>
        <p:txBody>
          <a:bodyPr/>
          <a:lstStyle/>
          <a:p>
            <a:fld id="{3244F765-73C4-4037-8BE8-E7AB699AA5A5}" type="slidenum">
              <a:rPr lang="en-AU" smtClean="0"/>
              <a:t>2</a:t>
            </a:fld>
            <a:endParaRPr lang="en-AU" dirty="0"/>
          </a:p>
        </p:txBody>
      </p:sp>
    </p:spTree>
    <p:extLst>
      <p:ext uri="{BB962C8B-B14F-4D97-AF65-F5344CB8AC3E}">
        <p14:creationId xmlns:p14="http://schemas.microsoft.com/office/powerpoint/2010/main" val="828847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296A-77BA-4B34-813D-DFA7764C2260}"/>
              </a:ext>
            </a:extLst>
          </p:cNvPr>
          <p:cNvSpPr>
            <a:spLocks noGrp="1"/>
          </p:cNvSpPr>
          <p:nvPr>
            <p:ph type="title"/>
          </p:nvPr>
        </p:nvSpPr>
        <p:spPr/>
        <p:txBody>
          <a:bodyPr/>
          <a:lstStyle/>
          <a:p>
            <a:r>
              <a:rPr lang="en-AU" dirty="0"/>
              <a:t>Copy Files from the USB</a:t>
            </a:r>
          </a:p>
        </p:txBody>
      </p:sp>
      <p:sp>
        <p:nvSpPr>
          <p:cNvPr id="4" name="Date Placeholder 3">
            <a:extLst>
              <a:ext uri="{FF2B5EF4-FFF2-40B4-BE49-F238E27FC236}">
                <a16:creationId xmlns:a16="http://schemas.microsoft.com/office/drawing/2014/main" id="{9E0AE370-A7AE-47D1-B6A6-07EDFB630A12}"/>
              </a:ext>
            </a:extLst>
          </p:cNvPr>
          <p:cNvSpPr>
            <a:spLocks noGrp="1"/>
          </p:cNvSpPr>
          <p:nvPr>
            <p:ph type="dt" sz="half" idx="10"/>
          </p:nvPr>
        </p:nvSpPr>
        <p:spPr/>
        <p:txBody>
          <a:bodyPr/>
          <a:lstStyle/>
          <a:p>
            <a:fld id="{9A7E9DBB-77C4-453F-990D-443254DE4EFE}" type="datetime1">
              <a:rPr lang="en-AU" smtClean="0"/>
              <a:t>4/08/2018</a:t>
            </a:fld>
            <a:endParaRPr lang="en-AU"/>
          </a:p>
        </p:txBody>
      </p:sp>
      <p:sp>
        <p:nvSpPr>
          <p:cNvPr id="5" name="Footer Placeholder 4">
            <a:extLst>
              <a:ext uri="{FF2B5EF4-FFF2-40B4-BE49-F238E27FC236}">
                <a16:creationId xmlns:a16="http://schemas.microsoft.com/office/drawing/2014/main" id="{6F23708E-83EB-4506-9A53-733842024E8B}"/>
              </a:ext>
            </a:extLst>
          </p:cNvPr>
          <p:cNvSpPr>
            <a:spLocks noGrp="1"/>
          </p:cNvSpPr>
          <p:nvPr>
            <p:ph type="ftr" sz="quarter" idx="11"/>
          </p:nvPr>
        </p:nvSpPr>
        <p:spPr/>
        <p:txBody>
          <a:bodyPr/>
          <a:lstStyle/>
          <a:p>
            <a:r>
              <a:rPr lang="en-AU"/>
              <a:t>Pittwater Camera Club - The Lightroom Sessions (2)</a:t>
            </a:r>
          </a:p>
        </p:txBody>
      </p:sp>
      <p:sp>
        <p:nvSpPr>
          <p:cNvPr id="6" name="Slide Number Placeholder 5">
            <a:extLst>
              <a:ext uri="{FF2B5EF4-FFF2-40B4-BE49-F238E27FC236}">
                <a16:creationId xmlns:a16="http://schemas.microsoft.com/office/drawing/2014/main" id="{463E4D77-BEA6-4774-8FDE-2972E42AB188}"/>
              </a:ext>
            </a:extLst>
          </p:cNvPr>
          <p:cNvSpPr>
            <a:spLocks noGrp="1"/>
          </p:cNvSpPr>
          <p:nvPr>
            <p:ph type="sldNum" sz="quarter" idx="12"/>
          </p:nvPr>
        </p:nvSpPr>
        <p:spPr/>
        <p:txBody>
          <a:bodyPr/>
          <a:lstStyle/>
          <a:p>
            <a:fld id="{3244F765-73C4-4037-8BE8-E7AB699AA5A5}" type="slidenum">
              <a:rPr lang="en-AU" smtClean="0"/>
              <a:t>3</a:t>
            </a:fld>
            <a:endParaRPr lang="en-AU"/>
          </a:p>
        </p:txBody>
      </p:sp>
      <p:sp>
        <p:nvSpPr>
          <p:cNvPr id="9" name="TextBox 8">
            <a:extLst>
              <a:ext uri="{FF2B5EF4-FFF2-40B4-BE49-F238E27FC236}">
                <a16:creationId xmlns:a16="http://schemas.microsoft.com/office/drawing/2014/main" id="{263BDDC3-3BDD-44A1-817C-49F57D112E08}"/>
              </a:ext>
            </a:extLst>
          </p:cNvPr>
          <p:cNvSpPr txBox="1"/>
          <p:nvPr/>
        </p:nvSpPr>
        <p:spPr>
          <a:xfrm>
            <a:off x="943897" y="2230987"/>
            <a:ext cx="10805651" cy="369332"/>
          </a:xfrm>
          <a:prstGeom prst="rect">
            <a:avLst/>
          </a:prstGeom>
          <a:noFill/>
        </p:spPr>
        <p:txBody>
          <a:bodyPr wrap="square" rtlCol="0">
            <a:spAutoFit/>
          </a:bodyPr>
          <a:lstStyle/>
          <a:p>
            <a:r>
              <a:rPr lang="en-AU" dirty="0"/>
              <a:t>Copy the folder named “Copy this folder” it contains the files listed on right of screen</a:t>
            </a:r>
          </a:p>
        </p:txBody>
      </p:sp>
      <p:pic>
        <p:nvPicPr>
          <p:cNvPr id="3" name="Picture 2">
            <a:extLst>
              <a:ext uri="{FF2B5EF4-FFF2-40B4-BE49-F238E27FC236}">
                <a16:creationId xmlns:a16="http://schemas.microsoft.com/office/drawing/2014/main" id="{FE3ABD6C-5C71-4502-8FC2-6AED286ABAD4}"/>
              </a:ext>
            </a:extLst>
          </p:cNvPr>
          <p:cNvPicPr>
            <a:picLocks noChangeAspect="1"/>
          </p:cNvPicPr>
          <p:nvPr/>
        </p:nvPicPr>
        <p:blipFill>
          <a:blip r:embed="rId3"/>
          <a:stretch>
            <a:fillRect/>
          </a:stretch>
        </p:blipFill>
        <p:spPr>
          <a:xfrm>
            <a:off x="1280160" y="2563498"/>
            <a:ext cx="8030817" cy="3792852"/>
          </a:xfrm>
          <a:prstGeom prst="rect">
            <a:avLst/>
          </a:prstGeom>
        </p:spPr>
      </p:pic>
    </p:spTree>
    <p:extLst>
      <p:ext uri="{BB962C8B-B14F-4D97-AF65-F5344CB8AC3E}">
        <p14:creationId xmlns:p14="http://schemas.microsoft.com/office/powerpoint/2010/main" val="678475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F107B-A9FB-440E-88FD-FE955EB6DC63}"/>
              </a:ext>
            </a:extLst>
          </p:cNvPr>
          <p:cNvSpPr>
            <a:spLocks noGrp="1"/>
          </p:cNvSpPr>
          <p:nvPr>
            <p:ph type="title"/>
          </p:nvPr>
        </p:nvSpPr>
        <p:spPr/>
        <p:txBody>
          <a:bodyPr/>
          <a:lstStyle/>
          <a:p>
            <a:r>
              <a:rPr lang="en-AU" dirty="0"/>
              <a:t>Import Photos</a:t>
            </a:r>
          </a:p>
        </p:txBody>
      </p:sp>
      <p:sp>
        <p:nvSpPr>
          <p:cNvPr id="3" name="Content Placeholder 2">
            <a:extLst>
              <a:ext uri="{FF2B5EF4-FFF2-40B4-BE49-F238E27FC236}">
                <a16:creationId xmlns:a16="http://schemas.microsoft.com/office/drawing/2014/main" id="{B5161688-7D2B-4C38-8BEC-66B49938B01B}"/>
              </a:ext>
            </a:extLst>
          </p:cNvPr>
          <p:cNvSpPr>
            <a:spLocks noGrp="1"/>
          </p:cNvSpPr>
          <p:nvPr>
            <p:ph idx="1"/>
          </p:nvPr>
        </p:nvSpPr>
        <p:spPr>
          <a:xfrm>
            <a:off x="838200" y="1825625"/>
            <a:ext cx="6934200" cy="4351338"/>
          </a:xfrm>
        </p:spPr>
        <p:txBody>
          <a:bodyPr>
            <a:normAutofit/>
          </a:bodyPr>
          <a:lstStyle/>
          <a:p>
            <a:r>
              <a:rPr lang="en-AU" dirty="0"/>
              <a:t>Import</a:t>
            </a:r>
          </a:p>
          <a:p>
            <a:pPr lvl="1"/>
            <a:r>
              <a:rPr lang="en-AU" dirty="0"/>
              <a:t>Remember – it means register your photos in LR’s catalogue and put them where you want them</a:t>
            </a:r>
          </a:p>
          <a:p>
            <a:r>
              <a:rPr lang="en-AU" dirty="0"/>
              <a:t>Three types of import  </a:t>
            </a:r>
          </a:p>
          <a:p>
            <a:pPr marL="971550" lvl="1" indent="-514350">
              <a:buFont typeface="+mj-lt"/>
              <a:buAutoNum type="arabicPeriod"/>
            </a:pPr>
            <a:r>
              <a:rPr lang="en-AU" dirty="0"/>
              <a:t>Copy images from a card or connected camera or a USB (or any removable device),</a:t>
            </a:r>
          </a:p>
          <a:p>
            <a:pPr marL="971550" lvl="1" indent="-514350">
              <a:buFont typeface="+mj-lt"/>
              <a:buAutoNum type="arabicPeriod"/>
            </a:pPr>
            <a:r>
              <a:rPr lang="en-AU" dirty="0"/>
              <a:t>Add images in their current location on your computer to LR’s catalogue , or</a:t>
            </a:r>
          </a:p>
          <a:p>
            <a:pPr marL="971550" lvl="1" indent="-514350">
              <a:buFont typeface="+mj-lt"/>
              <a:buAutoNum type="arabicPeriod"/>
            </a:pPr>
            <a:r>
              <a:rPr lang="en-AU" dirty="0"/>
              <a:t>Move images from a location on your drive(s) to another location on your drive(s) </a:t>
            </a:r>
          </a:p>
          <a:p>
            <a:pPr marL="514350" indent="-514350">
              <a:buFont typeface="+mj-lt"/>
              <a:buAutoNum type="arabicPeriod"/>
            </a:pPr>
            <a:endParaRPr lang="en-AU" dirty="0"/>
          </a:p>
          <a:p>
            <a:pPr marL="514350" indent="-514350">
              <a:buFont typeface="+mj-lt"/>
              <a:buAutoNum type="arabicPeriod"/>
            </a:pPr>
            <a:endParaRPr lang="en-AU" dirty="0"/>
          </a:p>
          <a:p>
            <a:endParaRPr lang="en-AU" dirty="0"/>
          </a:p>
        </p:txBody>
      </p:sp>
      <p:sp>
        <p:nvSpPr>
          <p:cNvPr id="4" name="Date Placeholder 3">
            <a:extLst>
              <a:ext uri="{FF2B5EF4-FFF2-40B4-BE49-F238E27FC236}">
                <a16:creationId xmlns:a16="http://schemas.microsoft.com/office/drawing/2014/main" id="{2F8E0F15-BC04-4AAB-8BAA-C2BA0BA90F27}"/>
              </a:ext>
            </a:extLst>
          </p:cNvPr>
          <p:cNvSpPr>
            <a:spLocks noGrp="1"/>
          </p:cNvSpPr>
          <p:nvPr>
            <p:ph type="dt" sz="half" idx="10"/>
          </p:nvPr>
        </p:nvSpPr>
        <p:spPr/>
        <p:txBody>
          <a:bodyPr/>
          <a:lstStyle/>
          <a:p>
            <a:fld id="{9A7E9DBB-77C4-453F-990D-443254DE4EFE}" type="datetime1">
              <a:rPr lang="en-AU" smtClean="0"/>
              <a:t>4/08/2018</a:t>
            </a:fld>
            <a:endParaRPr lang="en-AU"/>
          </a:p>
        </p:txBody>
      </p:sp>
      <p:sp>
        <p:nvSpPr>
          <p:cNvPr id="5" name="Footer Placeholder 4">
            <a:extLst>
              <a:ext uri="{FF2B5EF4-FFF2-40B4-BE49-F238E27FC236}">
                <a16:creationId xmlns:a16="http://schemas.microsoft.com/office/drawing/2014/main" id="{A10778A9-E51C-4B6B-9A20-0565CA5CADD3}"/>
              </a:ext>
            </a:extLst>
          </p:cNvPr>
          <p:cNvSpPr>
            <a:spLocks noGrp="1"/>
          </p:cNvSpPr>
          <p:nvPr>
            <p:ph type="ftr" sz="quarter" idx="11"/>
          </p:nvPr>
        </p:nvSpPr>
        <p:spPr/>
        <p:txBody>
          <a:bodyPr/>
          <a:lstStyle/>
          <a:p>
            <a:r>
              <a:rPr lang="en-AU"/>
              <a:t>Pittwater Camera Club - The Lightroom Sessions (2)</a:t>
            </a:r>
          </a:p>
        </p:txBody>
      </p:sp>
      <p:sp>
        <p:nvSpPr>
          <p:cNvPr id="6" name="Slide Number Placeholder 5">
            <a:extLst>
              <a:ext uri="{FF2B5EF4-FFF2-40B4-BE49-F238E27FC236}">
                <a16:creationId xmlns:a16="http://schemas.microsoft.com/office/drawing/2014/main" id="{481F7F36-63BE-4A2F-A2BE-99A9DC974F00}"/>
              </a:ext>
            </a:extLst>
          </p:cNvPr>
          <p:cNvSpPr>
            <a:spLocks noGrp="1"/>
          </p:cNvSpPr>
          <p:nvPr>
            <p:ph type="sldNum" sz="quarter" idx="12"/>
          </p:nvPr>
        </p:nvSpPr>
        <p:spPr/>
        <p:txBody>
          <a:bodyPr/>
          <a:lstStyle/>
          <a:p>
            <a:fld id="{3244F765-73C4-4037-8BE8-E7AB699AA5A5}" type="slidenum">
              <a:rPr lang="en-AU" smtClean="0"/>
              <a:t>4</a:t>
            </a:fld>
            <a:endParaRPr lang="en-AU"/>
          </a:p>
        </p:txBody>
      </p:sp>
      <p:pic>
        <p:nvPicPr>
          <p:cNvPr id="7" name="Picture 6">
            <a:extLst>
              <a:ext uri="{FF2B5EF4-FFF2-40B4-BE49-F238E27FC236}">
                <a16:creationId xmlns:a16="http://schemas.microsoft.com/office/drawing/2014/main" id="{7E1B8E86-0CD1-435D-BD98-CAEB00CDA150}"/>
              </a:ext>
            </a:extLst>
          </p:cNvPr>
          <p:cNvPicPr>
            <a:picLocks noChangeAspect="1"/>
          </p:cNvPicPr>
          <p:nvPr/>
        </p:nvPicPr>
        <p:blipFill>
          <a:blip r:embed="rId3"/>
          <a:stretch>
            <a:fillRect/>
          </a:stretch>
        </p:blipFill>
        <p:spPr>
          <a:xfrm>
            <a:off x="8003435" y="298677"/>
            <a:ext cx="2823738" cy="5878286"/>
          </a:xfrm>
          <a:prstGeom prst="rect">
            <a:avLst/>
          </a:prstGeom>
        </p:spPr>
      </p:pic>
      <mc:AlternateContent xmlns:mc="http://schemas.openxmlformats.org/markup-compatibility/2006">
        <mc:Choice xmlns:p14="http://schemas.microsoft.com/office/powerpoint/2010/main" Requires="p14">
          <p:contentPart p14:bwMode="auto" r:id="rId4">
            <p14:nvContentPartPr>
              <p14:cNvPr id="8" name="Ink 7">
                <a:extLst>
                  <a:ext uri="{FF2B5EF4-FFF2-40B4-BE49-F238E27FC236}">
                    <a16:creationId xmlns:a16="http://schemas.microsoft.com/office/drawing/2014/main" id="{F261F198-1F2F-415E-ACD9-F0B920AD0C7A}"/>
                  </a:ext>
                </a:extLst>
              </p14:cNvPr>
              <p14:cNvContentPartPr/>
              <p14:nvPr/>
            </p14:nvContentPartPr>
            <p14:xfrm>
              <a:off x="7913089" y="4377468"/>
              <a:ext cx="1611720" cy="640080"/>
            </p14:xfrm>
          </p:contentPart>
        </mc:Choice>
        <mc:Fallback>
          <p:pic>
            <p:nvPicPr>
              <p:cNvPr id="8" name="Ink 7">
                <a:extLst>
                  <a:ext uri="{FF2B5EF4-FFF2-40B4-BE49-F238E27FC236}">
                    <a16:creationId xmlns:a16="http://schemas.microsoft.com/office/drawing/2014/main" id="{F261F198-1F2F-415E-ACD9-F0B920AD0C7A}"/>
                  </a:ext>
                </a:extLst>
              </p:cNvPr>
              <p:cNvPicPr/>
              <p:nvPr/>
            </p:nvPicPr>
            <p:blipFill>
              <a:blip r:embed="rId5"/>
              <a:stretch>
                <a:fillRect/>
              </a:stretch>
            </p:blipFill>
            <p:spPr>
              <a:xfrm>
                <a:off x="7904449" y="4368468"/>
                <a:ext cx="1629360" cy="657720"/>
              </a:xfrm>
              <a:prstGeom prst="rect">
                <a:avLst/>
              </a:prstGeom>
            </p:spPr>
          </p:pic>
        </mc:Fallback>
      </mc:AlternateContent>
    </p:spTree>
    <p:extLst>
      <p:ext uri="{BB962C8B-B14F-4D97-AF65-F5344CB8AC3E}">
        <p14:creationId xmlns:p14="http://schemas.microsoft.com/office/powerpoint/2010/main" val="2962172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D3D1E-DC74-4DAE-BFCF-0E41AF1D6570}"/>
              </a:ext>
            </a:extLst>
          </p:cNvPr>
          <p:cNvSpPr>
            <a:spLocks noGrp="1"/>
          </p:cNvSpPr>
          <p:nvPr>
            <p:ph type="title"/>
          </p:nvPr>
        </p:nvSpPr>
        <p:spPr/>
        <p:txBody>
          <a:bodyPr/>
          <a:lstStyle/>
          <a:p>
            <a:r>
              <a:rPr lang="en-AU" dirty="0"/>
              <a:t>The Library Module</a:t>
            </a:r>
          </a:p>
        </p:txBody>
      </p:sp>
      <p:sp>
        <p:nvSpPr>
          <p:cNvPr id="3" name="Content Placeholder 2">
            <a:extLst>
              <a:ext uri="{FF2B5EF4-FFF2-40B4-BE49-F238E27FC236}">
                <a16:creationId xmlns:a16="http://schemas.microsoft.com/office/drawing/2014/main" id="{E80C58DC-E3A5-4BC7-B52B-36978218C089}"/>
              </a:ext>
            </a:extLst>
          </p:cNvPr>
          <p:cNvSpPr>
            <a:spLocks noGrp="1"/>
          </p:cNvSpPr>
          <p:nvPr>
            <p:ph idx="1"/>
          </p:nvPr>
        </p:nvSpPr>
        <p:spPr/>
        <p:txBody>
          <a:bodyPr>
            <a:normAutofit/>
          </a:bodyPr>
          <a:lstStyle/>
          <a:p>
            <a:r>
              <a:rPr lang="en-AU" dirty="0"/>
              <a:t>Review of the Lightroom Workspace</a:t>
            </a:r>
          </a:p>
          <a:p>
            <a:r>
              <a:rPr lang="en-AU" dirty="0"/>
              <a:t>Viewing</a:t>
            </a:r>
          </a:p>
          <a:p>
            <a:r>
              <a:rPr lang="en-AU" dirty="0"/>
              <a:t>Selecting and rating photos – The best</a:t>
            </a:r>
          </a:p>
          <a:p>
            <a:r>
              <a:rPr lang="en-AU" dirty="0"/>
              <a:t>Adding Metadata</a:t>
            </a:r>
          </a:p>
          <a:p>
            <a:r>
              <a:rPr lang="en-AU" dirty="0"/>
              <a:t>Finding and Filtering photos</a:t>
            </a:r>
          </a:p>
          <a:p>
            <a:r>
              <a:rPr lang="en-AU" dirty="0"/>
              <a:t>Creating and using collections</a:t>
            </a:r>
          </a:p>
          <a:p>
            <a:endParaRPr lang="en-AU" dirty="0"/>
          </a:p>
        </p:txBody>
      </p:sp>
      <p:sp>
        <p:nvSpPr>
          <p:cNvPr id="4" name="Date Placeholder 3">
            <a:extLst>
              <a:ext uri="{FF2B5EF4-FFF2-40B4-BE49-F238E27FC236}">
                <a16:creationId xmlns:a16="http://schemas.microsoft.com/office/drawing/2014/main" id="{1B96B44D-2BDC-4868-AC59-AA0052A1A3E3}"/>
              </a:ext>
            </a:extLst>
          </p:cNvPr>
          <p:cNvSpPr>
            <a:spLocks noGrp="1"/>
          </p:cNvSpPr>
          <p:nvPr>
            <p:ph type="dt" sz="half" idx="10"/>
          </p:nvPr>
        </p:nvSpPr>
        <p:spPr/>
        <p:txBody>
          <a:bodyPr/>
          <a:lstStyle/>
          <a:p>
            <a:fld id="{DF330825-8B39-4FE6-ACD0-A134CE095464}" type="datetime1">
              <a:rPr lang="en-AU" smtClean="0"/>
              <a:t>4/08/2018</a:t>
            </a:fld>
            <a:endParaRPr lang="en-AU"/>
          </a:p>
        </p:txBody>
      </p:sp>
      <p:sp>
        <p:nvSpPr>
          <p:cNvPr id="5" name="Footer Placeholder 4">
            <a:extLst>
              <a:ext uri="{FF2B5EF4-FFF2-40B4-BE49-F238E27FC236}">
                <a16:creationId xmlns:a16="http://schemas.microsoft.com/office/drawing/2014/main" id="{F3CB2777-4E29-4CEE-9915-38949DC8A158}"/>
              </a:ext>
            </a:extLst>
          </p:cNvPr>
          <p:cNvSpPr>
            <a:spLocks noGrp="1"/>
          </p:cNvSpPr>
          <p:nvPr>
            <p:ph type="ftr" sz="quarter" idx="11"/>
          </p:nvPr>
        </p:nvSpPr>
        <p:spPr/>
        <p:txBody>
          <a:bodyPr/>
          <a:lstStyle/>
          <a:p>
            <a:r>
              <a:rPr lang="en-AU"/>
              <a:t>Pittwater Camera Club - The Lightroom Sessions (2)</a:t>
            </a:r>
          </a:p>
        </p:txBody>
      </p:sp>
      <p:sp>
        <p:nvSpPr>
          <p:cNvPr id="6" name="Slide Number Placeholder 5">
            <a:extLst>
              <a:ext uri="{FF2B5EF4-FFF2-40B4-BE49-F238E27FC236}">
                <a16:creationId xmlns:a16="http://schemas.microsoft.com/office/drawing/2014/main" id="{CB552EC1-BAF5-41F4-8C70-6E114DD4E48B}"/>
              </a:ext>
            </a:extLst>
          </p:cNvPr>
          <p:cNvSpPr>
            <a:spLocks noGrp="1"/>
          </p:cNvSpPr>
          <p:nvPr>
            <p:ph type="sldNum" sz="quarter" idx="12"/>
          </p:nvPr>
        </p:nvSpPr>
        <p:spPr/>
        <p:txBody>
          <a:bodyPr/>
          <a:lstStyle/>
          <a:p>
            <a:fld id="{3244F765-73C4-4037-8BE8-E7AB699AA5A5}" type="slidenum">
              <a:rPr lang="en-AU" smtClean="0"/>
              <a:t>5</a:t>
            </a:fld>
            <a:endParaRPr lang="en-AU"/>
          </a:p>
        </p:txBody>
      </p:sp>
    </p:spTree>
    <p:extLst>
      <p:ext uri="{BB962C8B-B14F-4D97-AF65-F5344CB8AC3E}">
        <p14:creationId xmlns:p14="http://schemas.microsoft.com/office/powerpoint/2010/main" val="2514895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699F262-EDDF-47EE-A9D9-50EE6CB42855}"/>
              </a:ext>
            </a:extLst>
          </p:cNvPr>
          <p:cNvSpPr>
            <a:spLocks noGrp="1"/>
          </p:cNvSpPr>
          <p:nvPr>
            <p:ph type="dt" sz="half" idx="10"/>
          </p:nvPr>
        </p:nvSpPr>
        <p:spPr/>
        <p:txBody>
          <a:bodyPr/>
          <a:lstStyle/>
          <a:p>
            <a:fld id="{9A7E9DBB-77C4-453F-990D-443254DE4EFE}" type="datetime1">
              <a:rPr lang="en-AU" smtClean="0"/>
              <a:t>4/08/2018</a:t>
            </a:fld>
            <a:endParaRPr lang="en-AU"/>
          </a:p>
        </p:txBody>
      </p:sp>
      <p:sp>
        <p:nvSpPr>
          <p:cNvPr id="5" name="Footer Placeholder 4">
            <a:extLst>
              <a:ext uri="{FF2B5EF4-FFF2-40B4-BE49-F238E27FC236}">
                <a16:creationId xmlns:a16="http://schemas.microsoft.com/office/drawing/2014/main" id="{596BD0ED-CC2F-4C60-9B0D-F1589F037EFE}"/>
              </a:ext>
            </a:extLst>
          </p:cNvPr>
          <p:cNvSpPr>
            <a:spLocks noGrp="1"/>
          </p:cNvSpPr>
          <p:nvPr>
            <p:ph type="ftr" sz="quarter" idx="11"/>
          </p:nvPr>
        </p:nvSpPr>
        <p:spPr/>
        <p:txBody>
          <a:bodyPr/>
          <a:lstStyle/>
          <a:p>
            <a:r>
              <a:rPr lang="en-AU"/>
              <a:t>Pittwater Camera Club - The Lightroom Sessions (2)</a:t>
            </a:r>
          </a:p>
        </p:txBody>
      </p:sp>
      <p:sp>
        <p:nvSpPr>
          <p:cNvPr id="6" name="Slide Number Placeholder 5">
            <a:extLst>
              <a:ext uri="{FF2B5EF4-FFF2-40B4-BE49-F238E27FC236}">
                <a16:creationId xmlns:a16="http://schemas.microsoft.com/office/drawing/2014/main" id="{3AA39402-5A52-4600-90C6-247CD8E24CEF}"/>
              </a:ext>
            </a:extLst>
          </p:cNvPr>
          <p:cNvSpPr>
            <a:spLocks noGrp="1"/>
          </p:cNvSpPr>
          <p:nvPr>
            <p:ph type="sldNum" sz="quarter" idx="12"/>
          </p:nvPr>
        </p:nvSpPr>
        <p:spPr/>
        <p:txBody>
          <a:bodyPr/>
          <a:lstStyle/>
          <a:p>
            <a:fld id="{3244F765-73C4-4037-8BE8-E7AB699AA5A5}" type="slidenum">
              <a:rPr lang="en-AU" smtClean="0"/>
              <a:t>6</a:t>
            </a:fld>
            <a:endParaRPr lang="en-AU"/>
          </a:p>
        </p:txBody>
      </p:sp>
      <p:sp>
        <p:nvSpPr>
          <p:cNvPr id="2" name="TextBox 1">
            <a:extLst>
              <a:ext uri="{FF2B5EF4-FFF2-40B4-BE49-F238E27FC236}">
                <a16:creationId xmlns:a16="http://schemas.microsoft.com/office/drawing/2014/main" id="{4E7CF002-4301-4167-9502-D56150840C8E}"/>
              </a:ext>
            </a:extLst>
          </p:cNvPr>
          <p:cNvSpPr txBox="1"/>
          <p:nvPr/>
        </p:nvSpPr>
        <p:spPr>
          <a:xfrm>
            <a:off x="2306084" y="1938309"/>
            <a:ext cx="7579832" cy="2677656"/>
          </a:xfrm>
          <a:prstGeom prst="rect">
            <a:avLst/>
          </a:prstGeom>
          <a:noFill/>
        </p:spPr>
        <p:txBody>
          <a:bodyPr wrap="none" rtlCol="0">
            <a:spAutoFit/>
          </a:bodyPr>
          <a:lstStyle/>
          <a:p>
            <a:r>
              <a:rPr lang="en-AU" sz="2800" dirty="0"/>
              <a:t>Keywords Overview</a:t>
            </a:r>
          </a:p>
          <a:p>
            <a:r>
              <a:rPr lang="en-AU" sz="2800" dirty="0">
                <a:hlinkClick r:id="rId3"/>
              </a:rPr>
              <a:t>https://www.youtube.com/watch?v=slkR-lfmLQ8</a:t>
            </a:r>
            <a:endParaRPr lang="en-AU" sz="2800" dirty="0"/>
          </a:p>
          <a:p>
            <a:endParaRPr lang="en-AU" sz="2800" dirty="0"/>
          </a:p>
          <a:p>
            <a:r>
              <a:rPr lang="en-AU" sz="2800" dirty="0"/>
              <a:t>Keywords: Plus</a:t>
            </a:r>
          </a:p>
          <a:p>
            <a:r>
              <a:rPr lang="en-AU" sz="2800" dirty="0">
                <a:hlinkClick r:id="rId4"/>
              </a:rPr>
              <a:t>https://www.youtube.com/watch?v=_SWVjyxxQzo</a:t>
            </a:r>
            <a:endParaRPr lang="en-AU" sz="2800" dirty="0"/>
          </a:p>
          <a:p>
            <a:r>
              <a:rPr lang="en-AU" sz="2800" dirty="0"/>
              <a:t> </a:t>
            </a:r>
          </a:p>
        </p:txBody>
      </p:sp>
    </p:spTree>
    <p:extLst>
      <p:ext uri="{BB962C8B-B14F-4D97-AF65-F5344CB8AC3E}">
        <p14:creationId xmlns:p14="http://schemas.microsoft.com/office/powerpoint/2010/main" val="3913262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D83FD-14BD-4645-A2A8-75F67FEDB784}"/>
              </a:ext>
            </a:extLst>
          </p:cNvPr>
          <p:cNvSpPr>
            <a:spLocks noGrp="1"/>
          </p:cNvSpPr>
          <p:nvPr>
            <p:ph type="title"/>
          </p:nvPr>
        </p:nvSpPr>
        <p:spPr/>
        <p:txBody>
          <a:bodyPr/>
          <a:lstStyle/>
          <a:p>
            <a:r>
              <a:rPr lang="en-AU" dirty="0"/>
              <a:t>Lightroom Preferences</a:t>
            </a:r>
          </a:p>
        </p:txBody>
      </p:sp>
      <p:sp>
        <p:nvSpPr>
          <p:cNvPr id="3" name="Content Placeholder 2">
            <a:extLst>
              <a:ext uri="{FF2B5EF4-FFF2-40B4-BE49-F238E27FC236}">
                <a16:creationId xmlns:a16="http://schemas.microsoft.com/office/drawing/2014/main" id="{D2135657-D859-4C52-9F4B-64BFBC178594}"/>
              </a:ext>
            </a:extLst>
          </p:cNvPr>
          <p:cNvSpPr>
            <a:spLocks noGrp="1"/>
          </p:cNvSpPr>
          <p:nvPr>
            <p:ph idx="1"/>
          </p:nvPr>
        </p:nvSpPr>
        <p:spPr/>
        <p:txBody>
          <a:bodyPr/>
          <a:lstStyle/>
          <a:p>
            <a:r>
              <a:rPr lang="en-AU" dirty="0"/>
              <a:t>2 sets</a:t>
            </a:r>
          </a:p>
          <a:p>
            <a:pPr lvl="1"/>
            <a:r>
              <a:rPr lang="en-AU" dirty="0"/>
              <a:t>Lightroom Preferences</a:t>
            </a:r>
          </a:p>
          <a:p>
            <a:pPr lvl="2">
              <a:buFont typeface="Wingdings" panose="05000000000000000000" pitchFamily="2" charset="2"/>
              <a:buChar char="Ø"/>
            </a:pPr>
            <a:r>
              <a:rPr lang="en-AU" dirty="0"/>
              <a:t>Default catalogue</a:t>
            </a:r>
          </a:p>
          <a:p>
            <a:pPr lvl="2">
              <a:buFont typeface="Wingdings" panose="05000000000000000000" pitchFamily="2" charset="2"/>
              <a:buChar char="Ø"/>
            </a:pPr>
            <a:r>
              <a:rPr lang="en-AU" dirty="0"/>
              <a:t>Store pre-sets with Catalogue</a:t>
            </a:r>
          </a:p>
          <a:p>
            <a:pPr lvl="2">
              <a:buFont typeface="Wingdings" panose="05000000000000000000" pitchFamily="2" charset="2"/>
              <a:buChar char="Ø"/>
            </a:pPr>
            <a:r>
              <a:rPr lang="en-AU" dirty="0"/>
              <a:t>Interface – background colours</a:t>
            </a:r>
          </a:p>
          <a:p>
            <a:pPr lvl="1"/>
            <a:r>
              <a:rPr lang="en-AU" dirty="0"/>
              <a:t>Catalogue Settings</a:t>
            </a:r>
          </a:p>
          <a:p>
            <a:pPr lvl="2">
              <a:buFont typeface="Wingdings" panose="05000000000000000000" pitchFamily="2" charset="2"/>
              <a:buChar char="Ø"/>
            </a:pPr>
            <a:r>
              <a:rPr lang="en-AU" dirty="0"/>
              <a:t>Backup setting</a:t>
            </a:r>
          </a:p>
          <a:p>
            <a:pPr lvl="2">
              <a:buFont typeface="Wingdings" panose="05000000000000000000" pitchFamily="2" charset="2"/>
              <a:buChar char="Ø"/>
            </a:pPr>
            <a:r>
              <a:rPr lang="en-AU" dirty="0"/>
              <a:t>Metadata panel – check all but face detection</a:t>
            </a:r>
          </a:p>
        </p:txBody>
      </p:sp>
      <p:sp>
        <p:nvSpPr>
          <p:cNvPr id="4" name="Date Placeholder 3">
            <a:extLst>
              <a:ext uri="{FF2B5EF4-FFF2-40B4-BE49-F238E27FC236}">
                <a16:creationId xmlns:a16="http://schemas.microsoft.com/office/drawing/2014/main" id="{8D80EBD4-8C19-41FC-8F20-5F6DD36602FE}"/>
              </a:ext>
            </a:extLst>
          </p:cNvPr>
          <p:cNvSpPr>
            <a:spLocks noGrp="1"/>
          </p:cNvSpPr>
          <p:nvPr>
            <p:ph type="dt" sz="half" idx="10"/>
          </p:nvPr>
        </p:nvSpPr>
        <p:spPr/>
        <p:txBody>
          <a:bodyPr/>
          <a:lstStyle/>
          <a:p>
            <a:fld id="{9A7E9DBB-77C4-453F-990D-443254DE4EFE}" type="datetime1">
              <a:rPr lang="en-AU" smtClean="0"/>
              <a:t>4/08/2018</a:t>
            </a:fld>
            <a:endParaRPr lang="en-AU"/>
          </a:p>
        </p:txBody>
      </p:sp>
      <p:sp>
        <p:nvSpPr>
          <p:cNvPr id="5" name="Footer Placeholder 4">
            <a:extLst>
              <a:ext uri="{FF2B5EF4-FFF2-40B4-BE49-F238E27FC236}">
                <a16:creationId xmlns:a16="http://schemas.microsoft.com/office/drawing/2014/main" id="{D61FB91C-CABC-42A8-AFE0-404B4AE4F34E}"/>
              </a:ext>
            </a:extLst>
          </p:cNvPr>
          <p:cNvSpPr>
            <a:spLocks noGrp="1"/>
          </p:cNvSpPr>
          <p:nvPr>
            <p:ph type="ftr" sz="quarter" idx="11"/>
          </p:nvPr>
        </p:nvSpPr>
        <p:spPr/>
        <p:txBody>
          <a:bodyPr/>
          <a:lstStyle/>
          <a:p>
            <a:r>
              <a:rPr lang="en-AU"/>
              <a:t>Pittwater Camera Club - The Lightroom Sessions (2)</a:t>
            </a:r>
          </a:p>
        </p:txBody>
      </p:sp>
      <p:sp>
        <p:nvSpPr>
          <p:cNvPr id="6" name="Slide Number Placeholder 5">
            <a:extLst>
              <a:ext uri="{FF2B5EF4-FFF2-40B4-BE49-F238E27FC236}">
                <a16:creationId xmlns:a16="http://schemas.microsoft.com/office/drawing/2014/main" id="{A0D6FC08-14E1-4B07-9F31-D2ABE2DE270E}"/>
              </a:ext>
            </a:extLst>
          </p:cNvPr>
          <p:cNvSpPr>
            <a:spLocks noGrp="1"/>
          </p:cNvSpPr>
          <p:nvPr>
            <p:ph type="sldNum" sz="quarter" idx="12"/>
          </p:nvPr>
        </p:nvSpPr>
        <p:spPr/>
        <p:txBody>
          <a:bodyPr/>
          <a:lstStyle/>
          <a:p>
            <a:fld id="{3244F765-73C4-4037-8BE8-E7AB699AA5A5}" type="slidenum">
              <a:rPr lang="en-AU" smtClean="0"/>
              <a:t>7</a:t>
            </a:fld>
            <a:endParaRPr lang="en-AU"/>
          </a:p>
        </p:txBody>
      </p:sp>
    </p:spTree>
    <p:extLst>
      <p:ext uri="{BB962C8B-B14F-4D97-AF65-F5344CB8AC3E}">
        <p14:creationId xmlns:p14="http://schemas.microsoft.com/office/powerpoint/2010/main" val="2850632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9FEFD-6873-484A-A624-6BD93DB2D21E}"/>
              </a:ext>
            </a:extLst>
          </p:cNvPr>
          <p:cNvSpPr>
            <a:spLocks noGrp="1"/>
          </p:cNvSpPr>
          <p:nvPr>
            <p:ph type="title"/>
          </p:nvPr>
        </p:nvSpPr>
        <p:spPr/>
        <p:txBody>
          <a:bodyPr/>
          <a:lstStyle/>
          <a:p>
            <a:r>
              <a:rPr lang="en-AU" dirty="0"/>
              <a:t>Homework</a:t>
            </a:r>
          </a:p>
        </p:txBody>
      </p:sp>
      <p:sp>
        <p:nvSpPr>
          <p:cNvPr id="3" name="Content Placeholder 2">
            <a:extLst>
              <a:ext uri="{FF2B5EF4-FFF2-40B4-BE49-F238E27FC236}">
                <a16:creationId xmlns:a16="http://schemas.microsoft.com/office/drawing/2014/main" id="{BF93ECCF-778A-4145-BF34-9D4AE7086BBA}"/>
              </a:ext>
            </a:extLst>
          </p:cNvPr>
          <p:cNvSpPr>
            <a:spLocks noGrp="1"/>
          </p:cNvSpPr>
          <p:nvPr>
            <p:ph idx="1"/>
          </p:nvPr>
        </p:nvSpPr>
        <p:spPr/>
        <p:txBody>
          <a:bodyPr/>
          <a:lstStyle/>
          <a:p>
            <a:r>
              <a:rPr lang="en-AU" dirty="0"/>
              <a:t>Add more photos to your catalogue</a:t>
            </a:r>
          </a:p>
          <a:p>
            <a:r>
              <a:rPr lang="en-AU" dirty="0"/>
              <a:t>Rate/Rank some for working on in the next Lightroom session where we will be looking at global image adjustments</a:t>
            </a:r>
          </a:p>
          <a:p>
            <a:r>
              <a:rPr lang="en-AU" dirty="0"/>
              <a:t>Add some keywords</a:t>
            </a:r>
          </a:p>
          <a:p>
            <a:r>
              <a:rPr lang="en-AU" dirty="0"/>
              <a:t>Create some collections</a:t>
            </a:r>
          </a:p>
          <a:p>
            <a:pPr marL="0" indent="0">
              <a:buNone/>
            </a:pPr>
            <a:endParaRPr lang="en-AU" dirty="0"/>
          </a:p>
        </p:txBody>
      </p:sp>
      <p:sp>
        <p:nvSpPr>
          <p:cNvPr id="4" name="Date Placeholder 3">
            <a:extLst>
              <a:ext uri="{FF2B5EF4-FFF2-40B4-BE49-F238E27FC236}">
                <a16:creationId xmlns:a16="http://schemas.microsoft.com/office/drawing/2014/main" id="{3F305167-73F4-482B-A514-F26CCF7A403A}"/>
              </a:ext>
            </a:extLst>
          </p:cNvPr>
          <p:cNvSpPr>
            <a:spLocks noGrp="1"/>
          </p:cNvSpPr>
          <p:nvPr>
            <p:ph type="dt" sz="half" idx="10"/>
          </p:nvPr>
        </p:nvSpPr>
        <p:spPr/>
        <p:txBody>
          <a:bodyPr/>
          <a:lstStyle/>
          <a:p>
            <a:fld id="{9A7E9DBB-77C4-453F-990D-443254DE4EFE}" type="datetime1">
              <a:rPr lang="en-AU" smtClean="0"/>
              <a:t>4/08/2018</a:t>
            </a:fld>
            <a:endParaRPr lang="en-AU"/>
          </a:p>
        </p:txBody>
      </p:sp>
      <p:sp>
        <p:nvSpPr>
          <p:cNvPr id="5" name="Footer Placeholder 4">
            <a:extLst>
              <a:ext uri="{FF2B5EF4-FFF2-40B4-BE49-F238E27FC236}">
                <a16:creationId xmlns:a16="http://schemas.microsoft.com/office/drawing/2014/main" id="{36DEF769-34AF-4B08-869D-395E2DC0BBD7}"/>
              </a:ext>
            </a:extLst>
          </p:cNvPr>
          <p:cNvSpPr>
            <a:spLocks noGrp="1"/>
          </p:cNvSpPr>
          <p:nvPr>
            <p:ph type="ftr" sz="quarter" idx="11"/>
          </p:nvPr>
        </p:nvSpPr>
        <p:spPr/>
        <p:txBody>
          <a:bodyPr/>
          <a:lstStyle/>
          <a:p>
            <a:r>
              <a:rPr lang="en-AU"/>
              <a:t>Pittwater Camera Club - The Lightroom Sessions (2)</a:t>
            </a:r>
          </a:p>
        </p:txBody>
      </p:sp>
      <p:sp>
        <p:nvSpPr>
          <p:cNvPr id="6" name="Slide Number Placeholder 5">
            <a:extLst>
              <a:ext uri="{FF2B5EF4-FFF2-40B4-BE49-F238E27FC236}">
                <a16:creationId xmlns:a16="http://schemas.microsoft.com/office/drawing/2014/main" id="{31537128-E5C5-4379-9FEE-1151199D2854}"/>
              </a:ext>
            </a:extLst>
          </p:cNvPr>
          <p:cNvSpPr>
            <a:spLocks noGrp="1"/>
          </p:cNvSpPr>
          <p:nvPr>
            <p:ph type="sldNum" sz="quarter" idx="12"/>
          </p:nvPr>
        </p:nvSpPr>
        <p:spPr/>
        <p:txBody>
          <a:bodyPr/>
          <a:lstStyle/>
          <a:p>
            <a:fld id="{3244F765-73C4-4037-8BE8-E7AB699AA5A5}" type="slidenum">
              <a:rPr lang="en-AU" smtClean="0"/>
              <a:t>8</a:t>
            </a:fld>
            <a:endParaRPr lang="en-AU"/>
          </a:p>
        </p:txBody>
      </p:sp>
    </p:spTree>
    <p:extLst>
      <p:ext uri="{BB962C8B-B14F-4D97-AF65-F5344CB8AC3E}">
        <p14:creationId xmlns:p14="http://schemas.microsoft.com/office/powerpoint/2010/main" val="446174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CC627-1F60-4F98-B0F5-0F62A44E3AD5}"/>
              </a:ext>
            </a:extLst>
          </p:cNvPr>
          <p:cNvSpPr>
            <a:spLocks noGrp="1"/>
          </p:cNvSpPr>
          <p:nvPr>
            <p:ph type="title"/>
          </p:nvPr>
        </p:nvSpPr>
        <p:spPr/>
        <p:txBody>
          <a:bodyPr/>
          <a:lstStyle/>
          <a:p>
            <a:r>
              <a:rPr lang="en-AU" dirty="0"/>
              <a:t>Session 3 Topics</a:t>
            </a:r>
          </a:p>
        </p:txBody>
      </p:sp>
      <p:sp>
        <p:nvSpPr>
          <p:cNvPr id="3" name="Content Placeholder 2">
            <a:extLst>
              <a:ext uri="{FF2B5EF4-FFF2-40B4-BE49-F238E27FC236}">
                <a16:creationId xmlns:a16="http://schemas.microsoft.com/office/drawing/2014/main" id="{6F13DBB8-175D-4F15-9DAD-ECD7D14E9630}"/>
              </a:ext>
            </a:extLst>
          </p:cNvPr>
          <p:cNvSpPr>
            <a:spLocks noGrp="1"/>
          </p:cNvSpPr>
          <p:nvPr>
            <p:ph idx="1"/>
          </p:nvPr>
        </p:nvSpPr>
        <p:spPr/>
        <p:txBody>
          <a:bodyPr>
            <a:normAutofit/>
          </a:bodyPr>
          <a:lstStyle/>
          <a:p>
            <a:r>
              <a:rPr lang="en-AU" dirty="0"/>
              <a:t>Q &amp; A from session 2 and homework</a:t>
            </a:r>
          </a:p>
          <a:p>
            <a:pPr marL="0" indent="0">
              <a:buNone/>
            </a:pPr>
            <a:r>
              <a:rPr lang="en-AU" dirty="0"/>
              <a:t>More on the Library Module</a:t>
            </a:r>
          </a:p>
          <a:p>
            <a:pPr lvl="1"/>
            <a:r>
              <a:rPr lang="en-AU" dirty="0"/>
              <a:t>Creating and using smart collections</a:t>
            </a:r>
          </a:p>
          <a:p>
            <a:r>
              <a:rPr lang="en-AU" dirty="0"/>
              <a:t>The Develop Module</a:t>
            </a:r>
          </a:p>
          <a:p>
            <a:pPr lvl="1"/>
            <a:r>
              <a:rPr lang="en-AU" dirty="0"/>
              <a:t>Overview of the develop module</a:t>
            </a:r>
          </a:p>
          <a:p>
            <a:pPr lvl="1"/>
            <a:r>
              <a:rPr lang="en-AU" dirty="0"/>
              <a:t>Global adjustments</a:t>
            </a:r>
          </a:p>
          <a:p>
            <a:pPr lvl="2"/>
            <a:r>
              <a:rPr lang="en-AU" dirty="0"/>
              <a:t>Basic Image adjustments for colour</a:t>
            </a:r>
          </a:p>
          <a:p>
            <a:pPr lvl="2"/>
            <a:r>
              <a:rPr lang="en-AU" dirty="0"/>
              <a:t>Cropping, straightening, spot removal, sharpening, noise reduction, lens corrections and transformations, vignetting and adding grain, tone curve, </a:t>
            </a:r>
            <a:r>
              <a:rPr lang="en-AU" dirty="0" err="1"/>
              <a:t>HSl</a:t>
            </a:r>
            <a:r>
              <a:rPr lang="en-AU" dirty="0"/>
              <a:t> and split toning</a:t>
            </a:r>
          </a:p>
          <a:p>
            <a:pPr lvl="2"/>
            <a:r>
              <a:rPr lang="en-AU" dirty="0"/>
              <a:t>Undoing, history, before and after</a:t>
            </a:r>
          </a:p>
        </p:txBody>
      </p:sp>
      <p:sp>
        <p:nvSpPr>
          <p:cNvPr id="4" name="Date Placeholder 3">
            <a:extLst>
              <a:ext uri="{FF2B5EF4-FFF2-40B4-BE49-F238E27FC236}">
                <a16:creationId xmlns:a16="http://schemas.microsoft.com/office/drawing/2014/main" id="{65B109DF-503C-48F2-A540-F39C292371EF}"/>
              </a:ext>
            </a:extLst>
          </p:cNvPr>
          <p:cNvSpPr>
            <a:spLocks noGrp="1"/>
          </p:cNvSpPr>
          <p:nvPr>
            <p:ph type="dt" sz="half" idx="10"/>
          </p:nvPr>
        </p:nvSpPr>
        <p:spPr/>
        <p:txBody>
          <a:bodyPr/>
          <a:lstStyle/>
          <a:p>
            <a:fld id="{C7DB1A59-7B85-4875-9361-B8CA0246DF4C}" type="datetime1">
              <a:rPr lang="en-AU" smtClean="0"/>
              <a:t>4/08/2018</a:t>
            </a:fld>
            <a:endParaRPr lang="en-AU"/>
          </a:p>
        </p:txBody>
      </p:sp>
      <p:sp>
        <p:nvSpPr>
          <p:cNvPr id="5" name="Footer Placeholder 4">
            <a:extLst>
              <a:ext uri="{FF2B5EF4-FFF2-40B4-BE49-F238E27FC236}">
                <a16:creationId xmlns:a16="http://schemas.microsoft.com/office/drawing/2014/main" id="{8946AC80-673C-4019-8546-8258D2C104B0}"/>
              </a:ext>
            </a:extLst>
          </p:cNvPr>
          <p:cNvSpPr>
            <a:spLocks noGrp="1"/>
          </p:cNvSpPr>
          <p:nvPr>
            <p:ph type="ftr" sz="quarter" idx="11"/>
          </p:nvPr>
        </p:nvSpPr>
        <p:spPr/>
        <p:txBody>
          <a:bodyPr/>
          <a:lstStyle/>
          <a:p>
            <a:r>
              <a:rPr lang="en-AU"/>
              <a:t>Pittwater Camera Club - The Lightroom Sessions (2)</a:t>
            </a:r>
          </a:p>
        </p:txBody>
      </p:sp>
      <p:sp>
        <p:nvSpPr>
          <p:cNvPr id="6" name="Slide Number Placeholder 5">
            <a:extLst>
              <a:ext uri="{FF2B5EF4-FFF2-40B4-BE49-F238E27FC236}">
                <a16:creationId xmlns:a16="http://schemas.microsoft.com/office/drawing/2014/main" id="{AA613640-69F3-4084-87EE-AD855F750184}"/>
              </a:ext>
            </a:extLst>
          </p:cNvPr>
          <p:cNvSpPr>
            <a:spLocks noGrp="1"/>
          </p:cNvSpPr>
          <p:nvPr>
            <p:ph type="sldNum" sz="quarter" idx="12"/>
          </p:nvPr>
        </p:nvSpPr>
        <p:spPr/>
        <p:txBody>
          <a:bodyPr/>
          <a:lstStyle/>
          <a:p>
            <a:fld id="{3244F765-73C4-4037-8BE8-E7AB699AA5A5}" type="slidenum">
              <a:rPr lang="en-AU" smtClean="0"/>
              <a:t>9</a:t>
            </a:fld>
            <a:endParaRPr lang="en-AU"/>
          </a:p>
        </p:txBody>
      </p:sp>
    </p:spTree>
    <p:extLst>
      <p:ext uri="{BB962C8B-B14F-4D97-AF65-F5344CB8AC3E}">
        <p14:creationId xmlns:p14="http://schemas.microsoft.com/office/powerpoint/2010/main" val="1185033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1331</TotalTime>
  <Words>1078</Words>
  <Application>Microsoft Office PowerPoint</Application>
  <PresentationFormat>Widescreen</PresentationFormat>
  <Paragraphs>200</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The Lightroom Sessions A Quick Start Review – Pittwater Camera Club </vt:lpstr>
      <vt:lpstr>Aims of Session 2</vt:lpstr>
      <vt:lpstr>Copy Files from the USB</vt:lpstr>
      <vt:lpstr>Import Photos</vt:lpstr>
      <vt:lpstr>The Library Module</vt:lpstr>
      <vt:lpstr>PowerPoint Presentation</vt:lpstr>
      <vt:lpstr>Lightroom Preferences</vt:lpstr>
      <vt:lpstr>Homework</vt:lpstr>
      <vt:lpstr>Session 3 Topics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Lightroom Session</dc:title>
  <dc:creator>Mark Godfrey</dc:creator>
  <cp:lastModifiedBy>mark godfrey</cp:lastModifiedBy>
  <cp:revision>108</cp:revision>
  <cp:lastPrinted>2018-06-06T03:19:29Z</cp:lastPrinted>
  <dcterms:created xsi:type="dcterms:W3CDTF">2018-06-04T23:53:32Z</dcterms:created>
  <dcterms:modified xsi:type="dcterms:W3CDTF">2018-08-04T07:07:47Z</dcterms:modified>
</cp:coreProperties>
</file>